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56DA6-1059-478B-A2F9-6A33D980F629}" v="19" dt="2022-12-07T15:02:3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ntiep/46892324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quesandteacups.info/2011/07/prince-william-kate-in-canada-day-4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edal_of_the_State_Lenin_Priz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1761075@N00/2083462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nmuslimobserver.com/2012/03/india-accused-of-poverty-smokescreen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fellows.commons.gc.cuny.edu/2017/10/25/which-digital-tool-should-i-us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diffendale/5000142855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ahris.sahra.org.za/cases/ven1590dalyshopeproject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0560051@N04/2022017082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xbr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ssicatam/412695400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20/09/22/2354538/california-wildfire-threatening-more-than-1-000-hom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lifeandkids.com/five-simple-ways-add-fiber-di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windswept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Exposed to and swept by the wind</a:t>
            </a: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B93C0838-9550-41AE-BE07-0C2A66A6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4347" y="1947127"/>
            <a:ext cx="4683306" cy="3123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D0EF9-7A1B-4721-A707-BF35313C0209}"/>
              </a:ext>
            </a:extLst>
          </p:cNvPr>
          <p:cNvSpPr txBox="1"/>
          <p:nvPr/>
        </p:nvSpPr>
        <p:spPr>
          <a:xfrm>
            <a:off x="1219200" y="6771299"/>
            <a:ext cx="5284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untiep/46892324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patrons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person, especially one who is rich or powerful, who supports another person…</a:t>
            </a:r>
          </a:p>
        </p:txBody>
      </p:sp>
      <p:pic>
        <p:nvPicPr>
          <p:cNvPr id="11" name="Picture 10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23197F14-7DAE-46DE-9BF9-AFB407106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5101" y="2074080"/>
            <a:ext cx="4207347" cy="29478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0664D7-BB97-4400-971F-A0AB268E80A7}"/>
              </a:ext>
            </a:extLst>
          </p:cNvPr>
          <p:cNvSpPr txBox="1"/>
          <p:nvPr/>
        </p:nvSpPr>
        <p:spPr>
          <a:xfrm>
            <a:off x="3255150" y="5674500"/>
            <a:ext cx="111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ntiquesandteacups.info/2011/07/prince-william-kate-in-canada-day-4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633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think something is important or valuable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741DC8-9D4A-40C9-B3ED-32283A194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0763" y="1670719"/>
            <a:ext cx="1648691" cy="2827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237F2-14D3-4715-A0E8-44BA0641891D}"/>
              </a:ext>
            </a:extLst>
          </p:cNvPr>
          <p:cNvSpPr txBox="1"/>
          <p:nvPr/>
        </p:nvSpPr>
        <p:spPr>
          <a:xfrm>
            <a:off x="5596000" y="3951732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Category:Medal_of_the_State_Lenin_Priz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039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reflect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think seriously about something that has occurred</a:t>
            </a:r>
          </a:p>
        </p:txBody>
      </p:sp>
      <p:pic>
        <p:nvPicPr>
          <p:cNvPr id="5" name="Picture 4" descr="A statue of two people&#10;&#10;Description automatically generated with medium confidence">
            <a:extLst>
              <a:ext uri="{FF2B5EF4-FFF2-40B4-BE49-F238E27FC236}">
                <a16:creationId xmlns:a16="http://schemas.microsoft.com/office/drawing/2014/main" id="{D53D41D4-2F00-4303-B6E4-F3FFEF76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0727" y="1959790"/>
            <a:ext cx="4572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4A7B6-1E65-4B50-A490-ED323ADD797A}"/>
              </a:ext>
            </a:extLst>
          </p:cNvPr>
          <p:cNvSpPr txBox="1"/>
          <p:nvPr/>
        </p:nvSpPr>
        <p:spPr>
          <a:xfrm>
            <a:off x="1524000" y="6973416"/>
            <a:ext cx="4433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1761075@N00/2083462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83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impoverished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22406" y="5765751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poverty</a:t>
            </a:r>
          </a:p>
        </p:txBody>
      </p:sp>
      <p:pic>
        <p:nvPicPr>
          <p:cNvPr id="5" name="Picture 4" descr="A picture containing marketplace, people, group, several&#10;&#10;Description automatically generated">
            <a:extLst>
              <a:ext uri="{FF2B5EF4-FFF2-40B4-BE49-F238E27FC236}">
                <a16:creationId xmlns:a16="http://schemas.microsoft.com/office/drawing/2014/main" id="{CB2EEB88-6B7B-4E97-8F01-3EB9B8FD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7075" y="2019300"/>
            <a:ext cx="5657850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76E97-F65A-4742-9921-15AFD3D3A0E6}"/>
              </a:ext>
            </a:extLst>
          </p:cNvPr>
          <p:cNvSpPr txBox="1"/>
          <p:nvPr/>
        </p:nvSpPr>
        <p:spPr>
          <a:xfrm>
            <a:off x="3267075" y="4838700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indianmuslimobserver.com/2012/03/india-accused-of-poverty-smokescre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fashioned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or give shape to</a:t>
            </a:r>
          </a:p>
        </p:txBody>
      </p:sp>
      <p:pic>
        <p:nvPicPr>
          <p:cNvPr id="5" name="Picture 4" descr="A picture containing indoor, cluttered, several&#10;&#10;Description automatically generated">
            <a:extLst>
              <a:ext uri="{FF2B5EF4-FFF2-40B4-BE49-F238E27FC236}">
                <a16:creationId xmlns:a16="http://schemas.microsoft.com/office/drawing/2014/main" id="{0DC62E61-10B7-4B2B-82E7-70E0ACA81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3290" y="1522333"/>
            <a:ext cx="4434349" cy="332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C5793-55E7-4220-BDDD-3CE145C7C7BF}"/>
              </a:ext>
            </a:extLst>
          </p:cNvPr>
          <p:cNvSpPr txBox="1"/>
          <p:nvPr/>
        </p:nvSpPr>
        <p:spPr>
          <a:xfrm>
            <a:off x="1524000" y="6951326"/>
            <a:ext cx="3682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igitalfellows.commons.gc.cuny.edu/2017/10/25/which-digital-tool-should-i-us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potsherds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broken piece of ceramic often found at archaeological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08012-DB26-452C-A8EC-0437BCFA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026254" y="2126806"/>
            <a:ext cx="2604387" cy="260438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FB9CC0-64E2-487C-9BA5-AA0696B9C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631240" y="2082952"/>
            <a:ext cx="4167019" cy="31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calico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Having spots or blotches of different color</a:t>
            </a:r>
          </a:p>
        </p:txBody>
      </p:sp>
      <p:pic>
        <p:nvPicPr>
          <p:cNvPr id="5" name="Picture 4" descr="A picture containing grass, outdoor, cat, mammal&#10;&#10;Description automatically generated">
            <a:extLst>
              <a:ext uri="{FF2B5EF4-FFF2-40B4-BE49-F238E27FC236}">
                <a16:creationId xmlns:a16="http://schemas.microsoft.com/office/drawing/2014/main" id="{F4010739-D7FF-4BB2-A86C-254EE1896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6505" y="1618359"/>
            <a:ext cx="5624040" cy="3701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50D363-0A24-496D-88CB-9A178B69828F}"/>
              </a:ext>
            </a:extLst>
          </p:cNvPr>
          <p:cNvSpPr txBox="1"/>
          <p:nvPr/>
        </p:nvSpPr>
        <p:spPr>
          <a:xfrm>
            <a:off x="1219200" y="6638925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0560051@N04/2022017082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cherishes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783" y="5127607"/>
            <a:ext cx="1015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love or care for</a:t>
            </a:r>
          </a:p>
        </p:txBody>
      </p:sp>
      <p:pic>
        <p:nvPicPr>
          <p:cNvPr id="5" name="Picture 4" descr="A person and a dog&#10;&#10;Description automatically generated with medium confidence">
            <a:extLst>
              <a:ext uri="{FF2B5EF4-FFF2-40B4-BE49-F238E27FC236}">
                <a16:creationId xmlns:a16="http://schemas.microsoft.com/office/drawing/2014/main" id="{DF1475B0-4E58-4AFD-8376-A700911D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0931" y="1607308"/>
            <a:ext cx="5989173" cy="39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solitude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4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state of being by oneself</a:t>
            </a:r>
          </a:p>
        </p:txBody>
      </p:sp>
      <p:pic>
        <p:nvPicPr>
          <p:cNvPr id="5" name="Picture 4" descr="A person standing in front of a sunset&#10;&#10;Description automatically generated with medium confidence">
            <a:extLst>
              <a:ext uri="{FF2B5EF4-FFF2-40B4-BE49-F238E27FC236}">
                <a16:creationId xmlns:a16="http://schemas.microsoft.com/office/drawing/2014/main" id="{E2EE6534-858F-45C3-8D56-411AB64F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6640" y="1718107"/>
            <a:ext cx="5448886" cy="3634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2919A-8E4C-4210-B35A-F6CEFC372459}"/>
              </a:ext>
            </a:extLst>
          </p:cNvPr>
          <p:cNvSpPr txBox="1"/>
          <p:nvPr/>
        </p:nvSpPr>
        <p:spPr>
          <a:xfrm>
            <a:off x="1219200" y="6805931"/>
            <a:ext cx="544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jessicatam/412695400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battled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fight</a:t>
            </a:r>
          </a:p>
        </p:txBody>
      </p:sp>
      <p:pic>
        <p:nvPicPr>
          <p:cNvPr id="5" name="Picture 4" descr="A group of people standing in front of a large fire&#10;&#10;Description automatically generated with medium confidence">
            <a:extLst>
              <a:ext uri="{FF2B5EF4-FFF2-40B4-BE49-F238E27FC236}">
                <a16:creationId xmlns:a16="http://schemas.microsoft.com/office/drawing/2014/main" id="{2F2E3966-9A3E-4BB3-B41C-19FE2971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4806" y="1585161"/>
            <a:ext cx="5296486" cy="3687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5BEFA-E511-46AE-9875-2BBF597C63B9}"/>
              </a:ext>
            </a:extLst>
          </p:cNvPr>
          <p:cNvSpPr txBox="1"/>
          <p:nvPr/>
        </p:nvSpPr>
        <p:spPr>
          <a:xfrm>
            <a:off x="2286000" y="6166678"/>
            <a:ext cx="5296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asnimnews.com/en/news/2020/09/22/2354538/california-wildfire-threatening-more-than-1-000-hom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supplemented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38068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add to</a:t>
            </a:r>
          </a:p>
        </p:txBody>
      </p:sp>
      <p:pic>
        <p:nvPicPr>
          <p:cNvPr id="8" name="Picture 7" descr="A collage of food&#10;&#10;Description automatically generated with medium confidence">
            <a:extLst>
              <a:ext uri="{FF2B5EF4-FFF2-40B4-BE49-F238E27FC236}">
                <a16:creationId xmlns:a16="http://schemas.microsoft.com/office/drawing/2014/main" id="{7388741B-C9D9-4947-BA3E-04A0E814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9042" y="1446506"/>
            <a:ext cx="2842497" cy="3664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1DFA1-0076-4A0B-8679-C541B53BA619}"/>
              </a:ext>
            </a:extLst>
          </p:cNvPr>
          <p:cNvSpPr txBox="1"/>
          <p:nvPr/>
        </p:nvSpPr>
        <p:spPr>
          <a:xfrm>
            <a:off x="5503336" y="4989477"/>
            <a:ext cx="201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ylifeandkids.com/five-simple-ways-add-fiber-die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5232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192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windswept</vt:lpstr>
      <vt:lpstr>impoverished</vt:lpstr>
      <vt:lpstr>fashioned</vt:lpstr>
      <vt:lpstr>potsherds</vt:lpstr>
      <vt:lpstr>calico</vt:lpstr>
      <vt:lpstr>cherishes</vt:lpstr>
      <vt:lpstr>solitude</vt:lpstr>
      <vt:lpstr>battled</vt:lpstr>
      <vt:lpstr>supplemented</vt:lpstr>
      <vt:lpstr>patrons</vt:lpstr>
      <vt:lpstr>prize</vt:lpstr>
      <vt:lpstr>reflect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Kerri Pennington</cp:lastModifiedBy>
  <cp:revision>7</cp:revision>
  <dcterms:created xsi:type="dcterms:W3CDTF">2022-04-19T20:44:02Z</dcterms:created>
  <dcterms:modified xsi:type="dcterms:W3CDTF">2022-12-12T15:25:41Z</dcterms:modified>
</cp:coreProperties>
</file>