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808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strummed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19331" y="5597912"/>
            <a:ext cx="9648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play an instrument in a gentle or unskilled way</a:t>
            </a:r>
          </a:p>
        </p:txBody>
      </p:sp>
      <p:pic>
        <p:nvPicPr>
          <p:cNvPr id="1026" name="Picture 2" descr="How To Strum A Guitar: A Guide For Beginners">
            <a:extLst>
              <a:ext uri="{FF2B5EF4-FFF2-40B4-BE49-F238E27FC236}">
                <a16:creationId xmlns:a16="http://schemas.microsoft.com/office/drawing/2014/main" id="{5BCEE6F3-0545-46BE-8D0C-B8181FDC8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183" y="1753918"/>
            <a:ext cx="5029634" cy="376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384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funds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18574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amount of money set aside for a purpose</a:t>
            </a:r>
          </a:p>
        </p:txBody>
      </p:sp>
      <p:pic>
        <p:nvPicPr>
          <p:cNvPr id="9218" name="Picture 2" descr="CVRP Overview | Clean Vehicle Rebate Project">
            <a:extLst>
              <a:ext uri="{FF2B5EF4-FFF2-40B4-BE49-F238E27FC236}">
                <a16:creationId xmlns:a16="http://schemas.microsoft.com/office/drawing/2014/main" id="{465B3DA9-FAF0-436A-8002-F4724C111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717" y="1795895"/>
            <a:ext cx="4797137" cy="3083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53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33514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culinary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8676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art of cooking  </a:t>
            </a:r>
          </a:p>
        </p:txBody>
      </p:sp>
      <p:pic>
        <p:nvPicPr>
          <p:cNvPr id="10242" name="Picture 2" descr="Importance of Studying Culinary Arts: Why It's So Necessary?">
            <a:extLst>
              <a:ext uri="{FF2B5EF4-FFF2-40B4-BE49-F238E27FC236}">
                <a16:creationId xmlns:a16="http://schemas.microsoft.com/office/drawing/2014/main" id="{A395979B-97FF-498F-90CD-EE63A256C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022" y="2292677"/>
            <a:ext cx="4105996" cy="307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2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4488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essential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-27482" y="5015186"/>
            <a:ext cx="12246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very important and necessary</a:t>
            </a:r>
          </a:p>
        </p:txBody>
      </p:sp>
      <p:pic>
        <p:nvPicPr>
          <p:cNvPr id="11268" name="Picture 4" descr="Watch The Machines That Built America Season 1 Episode 1 | HISTORY Channel">
            <a:extLst>
              <a:ext uri="{FF2B5EF4-FFF2-40B4-BE49-F238E27FC236}">
                <a16:creationId xmlns:a16="http://schemas.microsoft.com/office/drawing/2014/main" id="{FCFA6B48-1ECE-4413-B611-0648BDDA1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2" y="1804784"/>
            <a:ext cx="5768975" cy="324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54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1323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diligently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0" y="5568896"/>
            <a:ext cx="120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steady and determined</a:t>
            </a:r>
          </a:p>
        </p:txBody>
      </p:sp>
      <p:pic>
        <p:nvPicPr>
          <p:cNvPr id="12290" name="Picture 2" descr="What it's like to go on a dog sled tour – spoiler alert, it's all about the  huskies - The Globe and Mail">
            <a:extLst>
              <a:ext uri="{FF2B5EF4-FFF2-40B4-BE49-F238E27FC236}">
                <a16:creationId xmlns:a16="http://schemas.microsoft.com/office/drawing/2014/main" id="{434D5531-75D2-4A18-9F1B-72C0F618E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339" y="1790541"/>
            <a:ext cx="4759321" cy="367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18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1323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unanimously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0" y="5740346"/>
            <a:ext cx="120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everyone agrees </a:t>
            </a:r>
          </a:p>
        </p:txBody>
      </p:sp>
      <p:pic>
        <p:nvPicPr>
          <p:cNvPr id="13314" name="Picture 2" descr="4,460 Unanimous Images, Stock Photos &amp; Vectors | Shutterstock">
            <a:extLst>
              <a:ext uri="{FF2B5EF4-FFF2-40B4-BE49-F238E27FC236}">
                <a16:creationId xmlns:a16="http://schemas.microsoft.com/office/drawing/2014/main" id="{8246C65A-2537-4EFD-8B84-3FEB058B4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381" y="2079790"/>
            <a:ext cx="4782982" cy="328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09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541" y="471323"/>
            <a:ext cx="9144000" cy="1103971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gratitude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0" y="5740346"/>
            <a:ext cx="12067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feeling of being thankful</a:t>
            </a:r>
          </a:p>
        </p:txBody>
      </p:sp>
      <p:pic>
        <p:nvPicPr>
          <p:cNvPr id="14338" name="Picture 2" descr="Teen who went viral during Ferguson protests reported missing after family  dies in car crash - ABC News">
            <a:extLst>
              <a:ext uri="{FF2B5EF4-FFF2-40B4-BE49-F238E27FC236}">
                <a16:creationId xmlns:a16="http://schemas.microsoft.com/office/drawing/2014/main" id="{0C14BEE4-6026-4322-BAD6-0700E866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897" y="2014537"/>
            <a:ext cx="3443287" cy="344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46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amplifier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4380" y="5183639"/>
            <a:ext cx="9723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electronic device used to increase the sound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of an instrument </a:t>
            </a:r>
          </a:p>
        </p:txBody>
      </p:sp>
      <p:pic>
        <p:nvPicPr>
          <p:cNvPr id="2050" name="Picture 2" descr="Fender Champion 20 1x8 inch 20-watt Combo Amp | Sweetwater">
            <a:extLst>
              <a:ext uri="{FF2B5EF4-FFF2-40B4-BE49-F238E27FC236}">
                <a16:creationId xmlns:a16="http://schemas.microsoft.com/office/drawing/2014/main" id="{AFA660C3-47E9-44BB-A8C3-EDC4B9BF4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761" y="1586579"/>
            <a:ext cx="4010478" cy="368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7482" y="5506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dilapidated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fallen into ruin; broken down</a:t>
            </a:r>
          </a:p>
        </p:txBody>
      </p:sp>
      <p:pic>
        <p:nvPicPr>
          <p:cNvPr id="5" name="Picture 8" descr="Excerpt of &quot;Caste: The Origins of our Discontents&quot; - Marketplace">
            <a:extLst>
              <a:ext uri="{FF2B5EF4-FFF2-40B4-BE49-F238E27FC236}">
                <a16:creationId xmlns:a16="http://schemas.microsoft.com/office/drawing/2014/main" id="{8601ECC8-A403-411C-8280-C9E870EEA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275" y="1678889"/>
            <a:ext cx="6663140" cy="373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259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town council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414728" y="5495236"/>
            <a:ext cx="11362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a group of elected officials that make decisions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3076" name="Picture 4" descr="Town Council | Westerly, RI">
            <a:extLst>
              <a:ext uri="{FF2B5EF4-FFF2-40B4-BE49-F238E27FC236}">
                <a16:creationId xmlns:a16="http://schemas.microsoft.com/office/drawing/2014/main" id="{EAB30397-4EC9-4916-960C-F11BD1F772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111" y="1674614"/>
            <a:ext cx="4775777" cy="382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1274162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slight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42627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not much or not important; small </a:t>
            </a:r>
          </a:p>
        </p:txBody>
      </p:sp>
      <p:pic>
        <p:nvPicPr>
          <p:cNvPr id="4100" name="Picture 4" descr="Migraine vs. Headache: How to Tell The Difference | Optum">
            <a:extLst>
              <a:ext uri="{FF2B5EF4-FFF2-40B4-BE49-F238E27FC236}">
                <a16:creationId xmlns:a16="http://schemas.microsoft.com/office/drawing/2014/main" id="{6D00F1B2-DD0E-483C-B5A6-DF867E11B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99" y="2077172"/>
            <a:ext cx="4748402" cy="315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17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detour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052794" y="5045178"/>
            <a:ext cx="9828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different route to a location,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often taken to avoid something</a:t>
            </a:r>
          </a:p>
        </p:txBody>
      </p:sp>
      <p:pic>
        <p:nvPicPr>
          <p:cNvPr id="5122" name="Picture 2" descr="Detours Can Turn into Blessings | CBN.com">
            <a:extLst>
              <a:ext uri="{FF2B5EF4-FFF2-40B4-BE49-F238E27FC236}">
                <a16:creationId xmlns:a16="http://schemas.microsoft.com/office/drawing/2014/main" id="{6B9B04D2-134F-4267-8DB9-5D4636564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266" y="1924482"/>
            <a:ext cx="5861770" cy="272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504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ceramics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8234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art made of baked clay</a:t>
            </a:r>
          </a:p>
        </p:txBody>
      </p:sp>
      <p:pic>
        <p:nvPicPr>
          <p:cNvPr id="6146" name="Picture 2" descr="Is Ceramic Recyclable? (And Are They Biodegradable?) - Conserve Energy  Future">
            <a:extLst>
              <a:ext uri="{FF2B5EF4-FFF2-40B4-BE49-F238E27FC236}">
                <a16:creationId xmlns:a16="http://schemas.microsoft.com/office/drawing/2014/main" id="{A7DB5A03-92C1-48E5-A02E-01BB081CF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765" y="1684481"/>
            <a:ext cx="4918829" cy="330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36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71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eyesore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598357" y="5521241"/>
            <a:ext cx="10995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something that is unpleasant based on their point of view</a:t>
            </a:r>
          </a:p>
        </p:txBody>
      </p:sp>
      <p:pic>
        <p:nvPicPr>
          <p:cNvPr id="7170" name="Picture 2" descr="Old cars as garden art: things to think about | Make it a Garden">
            <a:extLst>
              <a:ext uri="{FF2B5EF4-FFF2-40B4-BE49-F238E27FC236}">
                <a16:creationId xmlns:a16="http://schemas.microsoft.com/office/drawing/2014/main" id="{2350ACE2-7637-4225-84FF-9DC272CE2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545" y="1899660"/>
            <a:ext cx="4581237" cy="352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27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378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mural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392242" y="5706682"/>
            <a:ext cx="11407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an illustration painted on a wall or ceiling</a:t>
            </a:r>
          </a:p>
        </p:txBody>
      </p:sp>
      <p:pic>
        <p:nvPicPr>
          <p:cNvPr id="8194" name="Picture 2" descr="Inspiration Wall: L.A.'s Many Murals of Martin Luther King, Jr. Los Angeles  Magazine">
            <a:extLst>
              <a:ext uri="{FF2B5EF4-FFF2-40B4-BE49-F238E27FC236}">
                <a16:creationId xmlns:a16="http://schemas.microsoft.com/office/drawing/2014/main" id="{415E59DF-7CF0-4CF4-92E8-DA8344440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579" y="1861128"/>
            <a:ext cx="5728711" cy="352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15603</TotalTime>
  <Words>121</Words>
  <Application>Microsoft Office PowerPoint</Application>
  <PresentationFormat>Widescreen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Amasis MT Pro Light</vt:lpstr>
      <vt:lpstr>Arial</vt:lpstr>
      <vt:lpstr>Calibri</vt:lpstr>
      <vt:lpstr>Calibri Light</vt:lpstr>
      <vt:lpstr>Office Theme</vt:lpstr>
      <vt:lpstr>strummed</vt:lpstr>
      <vt:lpstr>amplifier</vt:lpstr>
      <vt:lpstr>dilapidated</vt:lpstr>
      <vt:lpstr>town council</vt:lpstr>
      <vt:lpstr>slight</vt:lpstr>
      <vt:lpstr>detour</vt:lpstr>
      <vt:lpstr>ceramics</vt:lpstr>
      <vt:lpstr>eyesore</vt:lpstr>
      <vt:lpstr>mural</vt:lpstr>
      <vt:lpstr>funds</vt:lpstr>
      <vt:lpstr>culinary</vt:lpstr>
      <vt:lpstr>essential</vt:lpstr>
      <vt:lpstr>diligently</vt:lpstr>
      <vt:lpstr>unanimously</vt:lpstr>
      <vt:lpstr>gratitude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25</cp:revision>
  <dcterms:created xsi:type="dcterms:W3CDTF">2022-04-19T20:44:02Z</dcterms:created>
  <dcterms:modified xsi:type="dcterms:W3CDTF">2023-03-11T00:09:23Z</dcterms:modified>
</cp:coreProperties>
</file>