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1" d="100"/>
          <a:sy n="5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80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0890"/>
            <a:ext cx="96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message sent by telegraph</a:t>
            </a:r>
          </a:p>
        </p:txBody>
      </p:sp>
      <p:pic>
        <p:nvPicPr>
          <p:cNvPr id="1026" name="Picture 2" descr="Telegrams | American Printing House">
            <a:extLst>
              <a:ext uri="{FF2B5EF4-FFF2-40B4-BE49-F238E27FC236}">
                <a16:creationId xmlns:a16="http://schemas.microsoft.com/office/drawing/2014/main" id="{12BE5245-F320-45AE-9954-ABA0487EA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66" y="1903065"/>
            <a:ext cx="5427454" cy="365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8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w______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704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thin twigs and branches woven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create frames or baskets</a:t>
            </a:r>
          </a:p>
        </p:txBody>
      </p:sp>
      <p:pic>
        <p:nvPicPr>
          <p:cNvPr id="10242" name="Picture 2" descr="British colonial plantation chair - Regency Style - Catawiki">
            <a:extLst>
              <a:ext uri="{FF2B5EF4-FFF2-40B4-BE49-F238E27FC236}">
                <a16:creationId xmlns:a16="http://schemas.microsoft.com/office/drawing/2014/main" id="{B30C7E15-9575-46A2-B3BD-28496EC1A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559" y="1564461"/>
            <a:ext cx="3060882" cy="38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674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867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move across or through something  </a:t>
            </a:r>
          </a:p>
        </p:txBody>
      </p:sp>
      <p:pic>
        <p:nvPicPr>
          <p:cNvPr id="11266" name="Picture 2" descr="What Is A Mule? 13 Things You Didn't Know | SPANA">
            <a:extLst>
              <a:ext uri="{FF2B5EF4-FFF2-40B4-BE49-F238E27FC236}">
                <a16:creationId xmlns:a16="http://schemas.microsoft.com/office/drawing/2014/main" id="{D74C65D2-69BA-48C7-9CC4-5E0D069E5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820" y="1867354"/>
            <a:ext cx="6272021" cy="354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2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4497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-27482" y="5443557"/>
            <a:ext cx="1224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causing death</a:t>
            </a:r>
          </a:p>
        </p:txBody>
      </p:sp>
      <p:pic>
        <p:nvPicPr>
          <p:cNvPr id="12290" name="Picture 2" descr="Texting and Driving By Steven Roberts | Suburban Living Magazine">
            <a:extLst>
              <a:ext uri="{FF2B5EF4-FFF2-40B4-BE49-F238E27FC236}">
                <a16:creationId xmlns:a16="http://schemas.microsoft.com/office/drawing/2014/main" id="{8B00E4E6-7819-446F-804E-FC2AB1E52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09" y="1813546"/>
            <a:ext cx="5866072" cy="329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0" y="5740346"/>
            <a:ext cx="120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creation of government, culture, and economy by humans</a:t>
            </a:r>
          </a:p>
        </p:txBody>
      </p:sp>
      <p:pic>
        <p:nvPicPr>
          <p:cNvPr id="13314" name="Picture 2" descr="4 ancient civilizations every student should know | On Our Minds">
            <a:extLst>
              <a:ext uri="{FF2B5EF4-FFF2-40B4-BE49-F238E27FC236}">
                <a16:creationId xmlns:a16="http://schemas.microsoft.com/office/drawing/2014/main" id="{93D78B27-B31E-4260-81FF-B6AB08E6F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41" y="1898459"/>
            <a:ext cx="6530559" cy="365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4380" y="5597912"/>
            <a:ext cx="972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crossing a continent</a:t>
            </a:r>
          </a:p>
        </p:txBody>
      </p:sp>
      <p:pic>
        <p:nvPicPr>
          <p:cNvPr id="2050" name="Picture 2" descr="Transcontinental Railroad of 1869 - History">
            <a:extLst>
              <a:ext uri="{FF2B5EF4-FFF2-40B4-BE49-F238E27FC236}">
                <a16:creationId xmlns:a16="http://schemas.microsoft.com/office/drawing/2014/main" id="{7830849F-9959-4ED9-98A0-0B38704AD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256" y="1718744"/>
            <a:ext cx="6113488" cy="371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2" y="5506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7889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rough or unpleasant to hear, see, taste, or touch</a:t>
            </a:r>
          </a:p>
        </p:txBody>
      </p:sp>
      <p:pic>
        <p:nvPicPr>
          <p:cNvPr id="3074" name="Picture 2" descr="Artist uses Pokémon Go to detail life in war-torn Syria">
            <a:extLst>
              <a:ext uri="{FF2B5EF4-FFF2-40B4-BE49-F238E27FC236}">
                <a16:creationId xmlns:a16="http://schemas.microsoft.com/office/drawing/2014/main" id="{043C58A2-FE35-4545-AF87-9B3892A9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859" y="1638365"/>
            <a:ext cx="7125246" cy="400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51928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414728" y="5495236"/>
            <a:ext cx="11362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someone who examines something to make decisions;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land surveyor splits land into boundaries (maps)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4098" name="Picture 2" descr="GEORGE WASHINGTON /n(1732-1799). First President of the United States.  Young George Washington working as a surveyor on the colonial frontier.  Line engraving, American, 19th century Stock Photo - Alamy">
            <a:extLst>
              <a:ext uri="{FF2B5EF4-FFF2-40B4-BE49-F238E27FC236}">
                <a16:creationId xmlns:a16="http://schemas.microsoft.com/office/drawing/2014/main" id="{E2A35C4D-6062-4986-AA8B-81DFB7346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061" y="1557031"/>
            <a:ext cx="4573875" cy="374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1274162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rough and uneven </a:t>
            </a:r>
          </a:p>
        </p:txBody>
      </p:sp>
      <p:pic>
        <p:nvPicPr>
          <p:cNvPr id="5122" name="Picture 2" descr="Alta Garrotxa, a rugged land for the intrepid explorer. Where Nature hides  itself.">
            <a:extLst>
              <a:ext uri="{FF2B5EF4-FFF2-40B4-BE49-F238E27FC236}">
                <a16:creationId xmlns:a16="http://schemas.microsoft.com/office/drawing/2014/main" id="{AC6933DF-2D80-4228-9CD0-52D1AB5EE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18" y="2054590"/>
            <a:ext cx="4795564" cy="33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940613"/>
          </a:xfrm>
        </p:spPr>
        <p:txBody>
          <a:bodyPr>
            <a:noAutofit/>
          </a:bodyPr>
          <a:lstStyle/>
          <a:p>
            <a:r>
              <a:rPr lang="en-US" dirty="0">
                <a:latin typeface="Amasis MT Pro Light" panose="020B0604020202020204" pitchFamily="18" charset="0"/>
                <a:cs typeface="Aparajita" panose="020B0502040204020203" pitchFamily="18" charset="0"/>
              </a:rPr>
              <a:t>g_______ c________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49311" y="5505498"/>
            <a:ext cx="9828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special event marking the start of something new</a:t>
            </a:r>
          </a:p>
        </p:txBody>
      </p:sp>
      <p:pic>
        <p:nvPicPr>
          <p:cNvPr id="6146" name="Picture 2" descr="Bridging the Way into the Future: Groundbreaking Ceremony for Continental  Campus - Continental AG">
            <a:extLst>
              <a:ext uri="{FF2B5EF4-FFF2-40B4-BE49-F238E27FC236}">
                <a16:creationId xmlns:a16="http://schemas.microsoft.com/office/drawing/2014/main" id="{940E17BF-B324-467A-88D2-777FA2D05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637" y="1777176"/>
            <a:ext cx="5406726" cy="359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04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8234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pull something or to move something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from one place to another</a:t>
            </a:r>
          </a:p>
        </p:txBody>
      </p:sp>
      <p:pic>
        <p:nvPicPr>
          <p:cNvPr id="7170" name="Picture 2" descr="The Conestoga Wagon - Adams Family DNA">
            <a:extLst>
              <a:ext uri="{FF2B5EF4-FFF2-40B4-BE49-F238E27FC236}">
                <a16:creationId xmlns:a16="http://schemas.microsoft.com/office/drawing/2014/main" id="{F6C8364F-8828-467F-A474-5417C9DFA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126" y="1387789"/>
            <a:ext cx="7585747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2384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196715" y="5701123"/>
            <a:ext cx="979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structure that holds up a railroad bridge</a:t>
            </a:r>
          </a:p>
        </p:txBody>
      </p:sp>
      <p:pic>
        <p:nvPicPr>
          <p:cNvPr id="8196" name="Picture 4" descr="trestle - Wiktionary">
            <a:extLst>
              <a:ext uri="{FF2B5EF4-FFF2-40B4-BE49-F238E27FC236}">
                <a16:creationId xmlns:a16="http://schemas.microsoft.com/office/drawing/2014/main" id="{4341FC5A-26C8-4C37-AB58-279B43C7C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606" y="1677619"/>
            <a:ext cx="2944787" cy="392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7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378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392242" y="5706682"/>
            <a:ext cx="1140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deep, narrow valleys</a:t>
            </a:r>
          </a:p>
        </p:txBody>
      </p:sp>
      <p:pic>
        <p:nvPicPr>
          <p:cNvPr id="9220" name="Picture 4" descr="Creek Ravines">
            <a:extLst>
              <a:ext uri="{FF2B5EF4-FFF2-40B4-BE49-F238E27FC236}">
                <a16:creationId xmlns:a16="http://schemas.microsoft.com/office/drawing/2014/main" id="{D494833C-2B16-4484-B1FB-9FF7770B6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140" y="1654402"/>
            <a:ext cx="5363718" cy="402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19212</TotalTime>
  <Words>132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Light</vt:lpstr>
      <vt:lpstr>Arial</vt:lpstr>
      <vt:lpstr>Calibri</vt:lpstr>
      <vt:lpstr>Calibri Light</vt:lpstr>
      <vt:lpstr>Office Theme</vt:lpstr>
      <vt:lpstr>t________</vt:lpstr>
      <vt:lpstr>t___________</vt:lpstr>
      <vt:lpstr>h______</vt:lpstr>
      <vt:lpstr>s_________</vt:lpstr>
      <vt:lpstr>r_______</vt:lpstr>
      <vt:lpstr>g_______ c________</vt:lpstr>
      <vt:lpstr>h______</vt:lpstr>
      <vt:lpstr>t________</vt:lpstr>
      <vt:lpstr>r________</vt:lpstr>
      <vt:lpstr>w______</vt:lpstr>
      <vt:lpstr>t________</vt:lpstr>
      <vt:lpstr>f______</vt:lpstr>
      <vt:lpstr>c_________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22</cp:revision>
  <dcterms:created xsi:type="dcterms:W3CDTF">2022-04-19T20:44:02Z</dcterms:created>
  <dcterms:modified xsi:type="dcterms:W3CDTF">2023-03-10T13:51:08Z</dcterms:modified>
</cp:coreProperties>
</file>