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1" d="100"/>
          <a:sy n="51" d="100"/>
        </p:scale>
        <p:origin x="62" y="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995E6-51C8-4ADB-B6BE-C9F522C66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38043-D080-4E94-AB18-575B840FD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DB34A-CD2D-4699-8F34-B0A6140D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9236C-B356-4E51-A9A2-FC40AB8CC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99EC-050B-4FCF-8E74-97C4816C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3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43D4-101D-456B-8124-97ECB16A1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22C1B-F1BD-43F5-AFC2-8311B9025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1F4E7-41B1-4D39-8ACE-19398AB7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28C55-BE73-4ED2-951F-BA42E4520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7A5E0-FF6A-4394-83BC-47B78D11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6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7E7559-1667-4B94-8B81-26F3824BC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CE9AE-5036-4A4C-8850-27858CED9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7B045-EDA7-4395-BC93-525BE49F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F119E-A335-469C-8A15-5DDD75B3B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4FBB5-B1BD-4C47-BA8A-12F0EAEBF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5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4D381-077D-4F16-AF08-54C712720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AA75F-0326-451A-9538-F114FF622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AD814-8B4B-4AB8-AA75-D560CD6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8AA8F-745F-4F9B-AF70-C21A8117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AC11F-4B81-4911-8B13-269B8020C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7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8337F-924C-4E12-8270-A660FE7F5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70AA8-69C0-44B4-A3B6-48759EAA3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1E992-5821-4905-9818-4886A003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CB4C-90EA-4B7D-AC04-36A636C57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F123A-33A5-40EF-915D-87040A61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624A2-9B5A-41F1-934A-8AA4C8F2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D5971-3D42-43C0-8F7D-4627F4BA4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3E168-19A2-4D27-8AE5-F23D96DC2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E93D1-074B-45BA-A0FA-DEE8EED9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F31B8-2FB0-418F-8AEF-EC1DA750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FB10D-1D22-4BD5-9E01-AE099B79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3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09524-3727-4070-88D4-4E16274B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A56FF-5415-4A78-91DC-5CE74C7BF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8ED67-8758-4669-809F-0ADF8B167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AFE6A4-D05C-41B3-B52D-647D670E06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DF430D-E4C0-4214-ACC0-127B70355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471E6-E1D2-4410-9665-DCACF4A2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9D408C-3363-4FB4-8F98-A74F3BFA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3B13F0-3603-4C4C-B6DA-9759F1A3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2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CE1DE-7E20-4047-93B1-ABB97671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FBFBC-4693-438B-9C11-AA2A20B6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21C38-9458-445B-AA5E-A69814F9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52F56-F52B-4337-A262-AC64B1474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3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9B17F7-62F1-4CAF-AC24-7E03EC39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33BB53-BDEF-42C1-BDBD-B092DE35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376C2-936D-472D-A3DA-C2F4EF707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8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CA61C-EF43-4E7F-9ACD-F791F560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1D70B-7E95-4E73-9313-491148F17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85145-14FA-4860-B39D-B1B972AF6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E2108-3C09-49B1-86D1-88DE709CE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FF2FF-8611-443A-B245-AEC9AF43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87D69-7E52-4E6A-B81A-C3E8205D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1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B2A35-E31C-4811-A75D-9A266AB13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EA1DB6-A72B-438E-8AFA-16A7A37EC2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A542C-69A2-4DA6-9816-8C351071C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5129D-E96A-49C5-AB1A-6EE60710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D5338-E3E8-4007-BFF8-F0FBCA6A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6A1EF-7240-43F4-9445-2E5B945E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71F5A1-9ADE-4699-98C8-42046472E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D12A2-32C0-4E40-AC23-63C95F967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6D09B-0B52-42F3-A58D-B8E648147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EB9FF-B049-4EC2-950C-EC9AE124CD5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B0CBC-3CFB-44CF-95F1-D4453A1D1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25111-7F35-40B0-B13D-D530BCB04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2808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telegram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0890"/>
            <a:ext cx="9648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message sent by telegraph</a:t>
            </a:r>
          </a:p>
        </p:txBody>
      </p:sp>
      <p:pic>
        <p:nvPicPr>
          <p:cNvPr id="1026" name="Picture 2" descr="Telegrams | American Printing House">
            <a:extLst>
              <a:ext uri="{FF2B5EF4-FFF2-40B4-BE49-F238E27FC236}">
                <a16:creationId xmlns:a16="http://schemas.microsoft.com/office/drawing/2014/main" id="{12BE5245-F320-45AE-9954-ABA0487EA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566" y="1903065"/>
            <a:ext cx="5427454" cy="365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36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3848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wicker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37046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thin twigs and branches woven </a:t>
            </a:r>
          </a:p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create frames or baskets</a:t>
            </a:r>
          </a:p>
        </p:txBody>
      </p:sp>
      <p:pic>
        <p:nvPicPr>
          <p:cNvPr id="10242" name="Picture 2" descr="British colonial plantation chair - Regency Style - Catawiki">
            <a:extLst>
              <a:ext uri="{FF2B5EF4-FFF2-40B4-BE49-F238E27FC236}">
                <a16:creationId xmlns:a16="http://schemas.microsoft.com/office/drawing/2014/main" id="{B30C7E15-9575-46A2-B3BD-28496EC1A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559" y="1564461"/>
            <a:ext cx="3060882" cy="3822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535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33514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traverse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867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move across or through something  </a:t>
            </a:r>
          </a:p>
        </p:txBody>
      </p:sp>
      <p:pic>
        <p:nvPicPr>
          <p:cNvPr id="11266" name="Picture 2" descr="What Is A Mule? 13 Things You Didn't Know | SPANA">
            <a:extLst>
              <a:ext uri="{FF2B5EF4-FFF2-40B4-BE49-F238E27FC236}">
                <a16:creationId xmlns:a16="http://schemas.microsoft.com/office/drawing/2014/main" id="{D74C65D2-69BA-48C7-9CC4-5E0D069E5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792" y="2138369"/>
            <a:ext cx="5878416" cy="3322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720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4488"/>
            <a:ext cx="9144000" cy="1103971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fatal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-27482" y="5015186"/>
            <a:ext cx="12246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causing death</a:t>
            </a:r>
          </a:p>
        </p:txBody>
      </p:sp>
      <p:pic>
        <p:nvPicPr>
          <p:cNvPr id="12290" name="Picture 2" descr="Texting and Driving By Steven Roberts | Suburban Living Magazine">
            <a:extLst>
              <a:ext uri="{FF2B5EF4-FFF2-40B4-BE49-F238E27FC236}">
                <a16:creationId xmlns:a16="http://schemas.microsoft.com/office/drawing/2014/main" id="{8B00E4E6-7819-446F-804E-FC2AB1E52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909" y="1806072"/>
            <a:ext cx="5866072" cy="329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548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4488"/>
            <a:ext cx="9144000" cy="1103971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civilization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0" y="5740346"/>
            <a:ext cx="12067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the creation of government, culture, and economy by humans</a:t>
            </a:r>
          </a:p>
        </p:txBody>
      </p:sp>
      <p:pic>
        <p:nvPicPr>
          <p:cNvPr id="13314" name="Picture 2" descr="4 ancient civilizations every student should know | On Our Minds">
            <a:extLst>
              <a:ext uri="{FF2B5EF4-FFF2-40B4-BE49-F238E27FC236}">
                <a16:creationId xmlns:a16="http://schemas.microsoft.com/office/drawing/2014/main" id="{93D78B27-B31E-4260-81FF-B6AB08E6F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641" y="1898459"/>
            <a:ext cx="6530559" cy="365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18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3757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transcontinental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944380" y="5597912"/>
            <a:ext cx="9723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crossing a continent</a:t>
            </a:r>
          </a:p>
        </p:txBody>
      </p:sp>
      <p:pic>
        <p:nvPicPr>
          <p:cNvPr id="2050" name="Picture 2" descr="Transcontinental Railroad of 1869 - History">
            <a:extLst>
              <a:ext uri="{FF2B5EF4-FFF2-40B4-BE49-F238E27FC236}">
                <a16:creationId xmlns:a16="http://schemas.microsoft.com/office/drawing/2014/main" id="{7830849F-9959-4ED9-98A0-0B38704AD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256" y="1718744"/>
            <a:ext cx="6113488" cy="3714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59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7482" y="55061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harsh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rough or unpleasant to hear, see, taste, or touch</a:t>
            </a:r>
          </a:p>
        </p:txBody>
      </p:sp>
      <p:pic>
        <p:nvPicPr>
          <p:cNvPr id="3074" name="Picture 2" descr="Artist uses Pokémon Go to detail life in war-torn Syria">
            <a:extLst>
              <a:ext uri="{FF2B5EF4-FFF2-40B4-BE49-F238E27FC236}">
                <a16:creationId xmlns:a16="http://schemas.microsoft.com/office/drawing/2014/main" id="{043C58A2-FE35-4545-AF87-9B3892A98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18" y="1491224"/>
            <a:ext cx="7125246" cy="400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13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2599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surveyors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414728" y="5495236"/>
            <a:ext cx="11362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 someone who examines something to make decisions;</a:t>
            </a:r>
          </a:p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land surveyor splits land into boundaries (maps)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4098" name="Picture 2" descr="GEORGE WASHINGTON /n(1732-1799). First President of the United States.  Young George Washington working as a surveyor on the colonial frontier.  Line engraving, American, 19th century Stock Photo - Alamy">
            <a:extLst>
              <a:ext uri="{FF2B5EF4-FFF2-40B4-BE49-F238E27FC236}">
                <a16:creationId xmlns:a16="http://schemas.microsoft.com/office/drawing/2014/main" id="{E2A35C4D-6062-4986-AA8B-81DFB7346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062" y="1751298"/>
            <a:ext cx="4573875" cy="374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73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3757"/>
            <a:ext cx="9144000" cy="1274162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rugged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rough and uneven </a:t>
            </a:r>
          </a:p>
        </p:txBody>
      </p:sp>
      <p:pic>
        <p:nvPicPr>
          <p:cNvPr id="5122" name="Picture 2" descr="Alta Garrotxa, a rugged land for the intrepid explorer. Where Nature hides  itself.">
            <a:extLst>
              <a:ext uri="{FF2B5EF4-FFF2-40B4-BE49-F238E27FC236}">
                <a16:creationId xmlns:a16="http://schemas.microsoft.com/office/drawing/2014/main" id="{AC6933DF-2D80-4228-9CD0-52D1AB5EE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218" y="2054590"/>
            <a:ext cx="4795564" cy="33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698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06171"/>
            <a:ext cx="9144000" cy="940613"/>
          </a:xfrm>
        </p:spPr>
        <p:txBody>
          <a:bodyPr>
            <a:noAutofit/>
          </a:bodyPr>
          <a:lstStyle/>
          <a:p>
            <a:r>
              <a:rPr lang="en-US" dirty="0">
                <a:latin typeface="Amasis MT Pro Light" panose="020B0604020202020204" pitchFamily="18" charset="0"/>
                <a:cs typeface="Aparajita" panose="020B0502040204020203" pitchFamily="18" charset="0"/>
              </a:rPr>
              <a:t>groundbreaking ceremony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049311" y="5505498"/>
            <a:ext cx="9828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special event marking the start of something new</a:t>
            </a:r>
          </a:p>
        </p:txBody>
      </p:sp>
      <p:pic>
        <p:nvPicPr>
          <p:cNvPr id="6146" name="Picture 2" descr="Bridging the Way into the Future: Groundbreaking Ceremony for Continental  Campus - Continental AG">
            <a:extLst>
              <a:ext uri="{FF2B5EF4-FFF2-40B4-BE49-F238E27FC236}">
                <a16:creationId xmlns:a16="http://schemas.microsoft.com/office/drawing/2014/main" id="{940E17BF-B324-467A-88D2-777FA2D05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637" y="1777176"/>
            <a:ext cx="5406726" cy="3597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96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5045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haul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38234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pull something or to move something </a:t>
            </a:r>
          </a:p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from one place to another</a:t>
            </a:r>
          </a:p>
        </p:txBody>
      </p:sp>
      <p:pic>
        <p:nvPicPr>
          <p:cNvPr id="7170" name="Picture 2" descr="The Conestoga Wagon - Adams Family DNA">
            <a:extLst>
              <a:ext uri="{FF2B5EF4-FFF2-40B4-BE49-F238E27FC236}">
                <a16:creationId xmlns:a16="http://schemas.microsoft.com/office/drawing/2014/main" id="{F6C8364F-8828-467F-A474-5417C9DFA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126" y="1387789"/>
            <a:ext cx="7585747" cy="388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369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3371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trestles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196715" y="5701123"/>
            <a:ext cx="9798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the structure that holds up a railroad bridge</a:t>
            </a:r>
          </a:p>
        </p:txBody>
      </p:sp>
      <p:pic>
        <p:nvPicPr>
          <p:cNvPr id="8196" name="Picture 4" descr="trestle - Wiktionary">
            <a:extLst>
              <a:ext uri="{FF2B5EF4-FFF2-40B4-BE49-F238E27FC236}">
                <a16:creationId xmlns:a16="http://schemas.microsoft.com/office/drawing/2014/main" id="{4341FC5A-26C8-4C37-AB58-279B43C7C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606" y="1677619"/>
            <a:ext cx="2944787" cy="392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271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13789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ravines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392242" y="5706682"/>
            <a:ext cx="11407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deep, narrow valleys</a:t>
            </a:r>
          </a:p>
        </p:txBody>
      </p:sp>
      <p:pic>
        <p:nvPicPr>
          <p:cNvPr id="9220" name="Picture 4" descr="Creek Ravines">
            <a:extLst>
              <a:ext uri="{FF2B5EF4-FFF2-40B4-BE49-F238E27FC236}">
                <a16:creationId xmlns:a16="http://schemas.microsoft.com/office/drawing/2014/main" id="{D494833C-2B16-4484-B1FB-9FF7770B6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140" y="1654402"/>
            <a:ext cx="5363718" cy="402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57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15557</TotalTime>
  <Words>118</Words>
  <Application>Microsoft Office PowerPoint</Application>
  <PresentationFormat>Widescreen</PresentationFormat>
  <Paragraphs>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Amasis MT Pro Light</vt:lpstr>
      <vt:lpstr>Arial</vt:lpstr>
      <vt:lpstr>Calibri</vt:lpstr>
      <vt:lpstr>Calibri Light</vt:lpstr>
      <vt:lpstr>Office Theme</vt:lpstr>
      <vt:lpstr>telegram</vt:lpstr>
      <vt:lpstr>transcontinental</vt:lpstr>
      <vt:lpstr>harsh</vt:lpstr>
      <vt:lpstr>surveyors</vt:lpstr>
      <vt:lpstr>rugged</vt:lpstr>
      <vt:lpstr>groundbreaking ceremony</vt:lpstr>
      <vt:lpstr>haul</vt:lpstr>
      <vt:lpstr>trestles</vt:lpstr>
      <vt:lpstr>ravines</vt:lpstr>
      <vt:lpstr>wicker</vt:lpstr>
      <vt:lpstr>traverse</vt:lpstr>
      <vt:lpstr>fatal</vt:lpstr>
      <vt:lpstr>civilization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bustling</dc:title>
  <dc:creator>cgriffinteach@outlook.com</dc:creator>
  <cp:lastModifiedBy>Chad VanderMeulen</cp:lastModifiedBy>
  <cp:revision>21</cp:revision>
  <dcterms:created xsi:type="dcterms:W3CDTF">2022-04-19T20:44:02Z</dcterms:created>
  <dcterms:modified xsi:type="dcterms:W3CDTF">2023-03-08T00:55:52Z</dcterms:modified>
</cp:coreProperties>
</file>