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1" d="100"/>
          <a:sy n="51" d="100"/>
        </p:scale>
        <p:origin x="62" y="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95E6-51C8-4ADB-B6BE-C9F522C66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38043-D080-4E94-AB18-575B840FD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DB34A-CD2D-4699-8F34-B0A6140D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9236C-B356-4E51-A9A2-FC40AB8CC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99EC-050B-4FCF-8E74-97C4816C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43D4-101D-456B-8124-97ECB16A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22C1B-F1BD-43F5-AFC2-8311B9025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1F4E7-41B1-4D39-8ACE-19398AB7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28C55-BE73-4ED2-951F-BA42E452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7A5E0-FF6A-4394-83BC-47B78D11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6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7E7559-1667-4B94-8B81-26F3824BC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CE9AE-5036-4A4C-8850-27858CED9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7B045-EDA7-4395-BC93-525BE49F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F119E-A335-469C-8A15-5DDD75B3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4FBB5-B1BD-4C47-BA8A-12F0EAEB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5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D381-077D-4F16-AF08-54C71272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A75F-0326-451A-9538-F114FF622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AD814-8B4B-4AB8-AA75-D560CD6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8AA8F-745F-4F9B-AF70-C21A8117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AC11F-4B81-4911-8B13-269B8020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7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337F-924C-4E12-8270-A660FE7F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70AA8-69C0-44B4-A3B6-48759EAA3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1E992-5821-4905-9818-4886A003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CB4C-90EA-4B7D-AC04-36A636C5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F123A-33A5-40EF-915D-87040A61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624A2-9B5A-41F1-934A-8AA4C8F2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5971-3D42-43C0-8F7D-4627F4BA4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3E168-19A2-4D27-8AE5-F23D96DC2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E93D1-074B-45BA-A0FA-DEE8EED9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F31B8-2FB0-418F-8AEF-EC1DA750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FB10D-1D22-4BD5-9E01-AE099B79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3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09524-3727-4070-88D4-4E16274B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A56FF-5415-4A78-91DC-5CE74C7BF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8ED67-8758-4669-809F-0ADF8B167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AFE6A4-D05C-41B3-B52D-647D670E0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DF430D-E4C0-4214-ACC0-127B70355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471E6-E1D2-4410-9665-DCACF4A2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9D408C-3363-4FB4-8F98-A74F3BFA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B13F0-3603-4C4C-B6DA-9759F1A3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CE1DE-7E20-4047-93B1-ABB97671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FBFBC-4693-438B-9C11-AA2A20B6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21C38-9458-445B-AA5E-A69814F9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52F56-F52B-4337-A262-AC64B147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B17F7-62F1-4CAF-AC24-7E03EC39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3BB53-BDEF-42C1-BDBD-B092DE35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376C2-936D-472D-A3DA-C2F4EF707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8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CA61C-EF43-4E7F-9ACD-F791F560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D70B-7E95-4E73-9313-491148F17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85145-14FA-4860-B39D-B1B972AF6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E2108-3C09-49B1-86D1-88DE709C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FF2FF-8611-443A-B245-AEC9AF43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87D69-7E52-4E6A-B81A-C3E8205D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1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2A35-E31C-4811-A75D-9A266AB13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EA1DB6-A72B-438E-8AFA-16A7A37EC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A542C-69A2-4DA6-9816-8C351071C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5129D-E96A-49C5-AB1A-6EE60710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D5338-E3E8-4007-BFF8-F0FBCA6A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6A1EF-7240-43F4-9445-2E5B945E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1F5A1-9ADE-4699-98C8-42046472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D12A2-32C0-4E40-AC23-63C95F967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6D09B-0B52-42F3-A58D-B8E648147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B0CBC-3CFB-44CF-95F1-D4453A1D1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25111-7F35-40B0-B13D-D530BCB04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808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a_______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019331" y="5597912"/>
            <a:ext cx="964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person in favor of ending slavery</a:t>
            </a:r>
          </a:p>
        </p:txBody>
      </p:sp>
      <p:pic>
        <p:nvPicPr>
          <p:cNvPr id="1026" name="Picture 2" descr="Abraham Lincoln | The White House">
            <a:extLst>
              <a:ext uri="{FF2B5EF4-FFF2-40B4-BE49-F238E27FC236}">
                <a16:creationId xmlns:a16="http://schemas.microsoft.com/office/drawing/2014/main" id="{60BD96BA-1CF0-4A7C-B620-7F014FA51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819" y="1768694"/>
            <a:ext cx="3473017" cy="347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36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3848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m_______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3704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person who sails or navigates a ship</a:t>
            </a:r>
          </a:p>
        </p:txBody>
      </p:sp>
      <p:pic>
        <p:nvPicPr>
          <p:cNvPr id="10242" name="Picture 2" descr="During the early 19th century, what was the progression route to becoming a  captain in the Royal Navy? - Quora">
            <a:extLst>
              <a:ext uri="{FF2B5EF4-FFF2-40B4-BE49-F238E27FC236}">
                <a16:creationId xmlns:a16="http://schemas.microsoft.com/office/drawing/2014/main" id="{8E6F784B-0C28-48D8-B0CE-68EBC282A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915" y="1665269"/>
            <a:ext cx="5588170" cy="37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53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4908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a______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79969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spirit, passion, loyalty for something  </a:t>
            </a:r>
          </a:p>
        </p:txBody>
      </p:sp>
      <p:pic>
        <p:nvPicPr>
          <p:cNvPr id="11266" name="Picture 2" descr="75th anniversary of iconic photo of Iwo Jima flag raising - ABC News">
            <a:extLst>
              <a:ext uri="{FF2B5EF4-FFF2-40B4-BE49-F238E27FC236}">
                <a16:creationId xmlns:a16="http://schemas.microsoft.com/office/drawing/2014/main" id="{8CCD278E-09FB-4BF9-93F6-807F8237E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178" y="1531676"/>
            <a:ext cx="4651206" cy="403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720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0285"/>
            <a:ext cx="9144000" cy="1103971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m______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-27482" y="5015186"/>
            <a:ext cx="122469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in the middle of something like a crowd of people or </a:t>
            </a: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an activity like a video game, project, or chore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12290" name="Picture 2" descr="9 Simple Tips for Implementing Farm Chores for Kids - Mama on the Homestead">
            <a:extLst>
              <a:ext uri="{FF2B5EF4-FFF2-40B4-BE49-F238E27FC236}">
                <a16:creationId xmlns:a16="http://schemas.microsoft.com/office/drawing/2014/main" id="{86897094-B593-4AA5-8681-1F6B62A1F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897" y="1734256"/>
            <a:ext cx="5522203" cy="306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548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4488"/>
            <a:ext cx="9144000" cy="1103971"/>
          </a:xfrm>
        </p:spPr>
        <p:txBody>
          <a:bodyPr>
            <a:noAutofit/>
          </a:bodyPr>
          <a:lstStyle/>
          <a:p>
            <a:r>
              <a:rPr lang="en-US" sz="8800">
                <a:latin typeface="Amasis MT Pro Light" panose="020B0604020202020204" pitchFamily="18" charset="0"/>
                <a:cs typeface="Aparajita" panose="020B0502040204020203" pitchFamily="18" charset="0"/>
              </a:rPr>
              <a:t>b______</a:t>
            </a:r>
            <a:endParaRPr lang="en-US" sz="8800" dirty="0">
              <a:latin typeface="Amasis MT Pro Light" panose="020B0604020202020204" pitchFamily="18" charset="0"/>
              <a:cs typeface="Aparajita" panose="020B05020402040202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836372" y="5740346"/>
            <a:ext cx="10353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an old way to say brother or fellow member of a group</a:t>
            </a:r>
          </a:p>
        </p:txBody>
      </p:sp>
      <p:pic>
        <p:nvPicPr>
          <p:cNvPr id="13314" name="Picture 2" descr="Today in History: November 10, U.S. Marines first organized">
            <a:extLst>
              <a:ext uri="{FF2B5EF4-FFF2-40B4-BE49-F238E27FC236}">
                <a16:creationId xmlns:a16="http://schemas.microsoft.com/office/drawing/2014/main" id="{4B29785F-6560-4C8C-ADD7-9CDF5AA5B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409" y="1898459"/>
            <a:ext cx="5795767" cy="369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18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3757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s_________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944380" y="5597912"/>
            <a:ext cx="9723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burn slowly and smoke with little or no flame</a:t>
            </a:r>
          </a:p>
        </p:txBody>
      </p:sp>
      <p:pic>
        <p:nvPicPr>
          <p:cNvPr id="2050" name="Picture 2" descr="ASH 2020: High Risk Smoldering Myeloma-Is It Time To Treat? - HealthTree  for Myeloma">
            <a:extLst>
              <a:ext uri="{FF2B5EF4-FFF2-40B4-BE49-F238E27FC236}">
                <a16:creationId xmlns:a16="http://schemas.microsoft.com/office/drawing/2014/main" id="{4648D4B5-B60E-4DE2-B6F7-D6BF3FB23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788" y="1673248"/>
            <a:ext cx="4822423" cy="3805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59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482" y="55061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a________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make someone feel uncomfortable or alone</a:t>
            </a:r>
          </a:p>
        </p:txBody>
      </p:sp>
      <p:pic>
        <p:nvPicPr>
          <p:cNvPr id="3074" name="Picture 2" descr="You Can't Play!&quot; | Why Kids Exclude Each Other from Play | Plinkit">
            <a:extLst>
              <a:ext uri="{FF2B5EF4-FFF2-40B4-BE49-F238E27FC236}">
                <a16:creationId xmlns:a16="http://schemas.microsoft.com/office/drawing/2014/main" id="{621E83EC-CC33-4CB3-A39D-47FB19555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665" y="1872403"/>
            <a:ext cx="6226384" cy="311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13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2599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d_______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 a quick and final conclusion</a:t>
            </a:r>
          </a:p>
        </p:txBody>
      </p:sp>
      <p:pic>
        <p:nvPicPr>
          <p:cNvPr id="4098" name="Picture 2" descr="Blowouts – Great Character in a Challenging Situation - FastModel Sports">
            <a:extLst>
              <a:ext uri="{FF2B5EF4-FFF2-40B4-BE49-F238E27FC236}">
                <a16:creationId xmlns:a16="http://schemas.microsoft.com/office/drawing/2014/main" id="{54AEECEA-1F63-4700-AF4D-9898C90D9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343" y="1996602"/>
            <a:ext cx="4739313" cy="308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73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3757"/>
            <a:ext cx="9144000" cy="1274162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r________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in favor of extreme changes or reforms</a:t>
            </a:r>
          </a:p>
        </p:txBody>
      </p:sp>
      <p:pic>
        <p:nvPicPr>
          <p:cNvPr id="5122" name="Picture 2" descr="Disney's &quot;Aladdin&quot; Subconsciously Dictated the Type Of Men I Date | Teen  Vogue">
            <a:extLst>
              <a:ext uri="{FF2B5EF4-FFF2-40B4-BE49-F238E27FC236}">
                <a16:creationId xmlns:a16="http://schemas.microsoft.com/office/drawing/2014/main" id="{C3C1DED5-14A4-49AD-8AF1-1684B1F89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075" y="2029293"/>
            <a:ext cx="5645983" cy="316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69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617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e________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5166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leave one’s own place or country</a:t>
            </a: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 to live in another </a:t>
            </a:r>
          </a:p>
        </p:txBody>
      </p:sp>
      <p:pic>
        <p:nvPicPr>
          <p:cNvPr id="6146" name="Picture 2" descr="Immigrate and Emigrate | GrammarPlanetHQ">
            <a:extLst>
              <a:ext uri="{FF2B5EF4-FFF2-40B4-BE49-F238E27FC236}">
                <a16:creationId xmlns:a16="http://schemas.microsoft.com/office/drawing/2014/main" id="{4D85760D-6098-4FFE-ACB1-AD7D9B9C1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234" y="1930784"/>
            <a:ext cx="6462328" cy="3210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96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5045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r_______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867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good moral character, virtuous</a:t>
            </a:r>
          </a:p>
        </p:txBody>
      </p:sp>
      <p:pic>
        <p:nvPicPr>
          <p:cNvPr id="7170" name="Picture 2" descr="Mother Teresa Will Become an Official Saint | Smart News| Smithsonian  Magazine">
            <a:extLst>
              <a:ext uri="{FF2B5EF4-FFF2-40B4-BE49-F238E27FC236}">
                <a16:creationId xmlns:a16="http://schemas.microsoft.com/office/drawing/2014/main" id="{E873504C-DE66-4D07-9373-2D53C62F8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948" y="1708769"/>
            <a:ext cx="4866103" cy="364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369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3371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s_______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196715" y="5701123"/>
            <a:ext cx="9798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metal cuffs and chains used to prevent movement</a:t>
            </a:r>
          </a:p>
        </p:txBody>
      </p:sp>
      <p:pic>
        <p:nvPicPr>
          <p:cNvPr id="8196" name="Picture 4" descr="Florida sheriff reintroduces chain gang">
            <a:extLst>
              <a:ext uri="{FF2B5EF4-FFF2-40B4-BE49-F238E27FC236}">
                <a16:creationId xmlns:a16="http://schemas.microsoft.com/office/drawing/2014/main" id="{AB405C87-C5DD-41C9-B647-085254BC4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183" y="1961325"/>
            <a:ext cx="6299634" cy="355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271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3789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e________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392242" y="5706682"/>
            <a:ext cx="11407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strong felling of excitement and interest about something</a:t>
            </a:r>
          </a:p>
        </p:txBody>
      </p:sp>
      <p:pic>
        <p:nvPicPr>
          <p:cNvPr id="9218" name="Picture 2" descr="38,091 Enthusiasm Stock Photos - Free &amp; Royalty-Free Stock Photos from  Dreamstime">
            <a:extLst>
              <a:ext uri="{FF2B5EF4-FFF2-40B4-BE49-F238E27FC236}">
                <a16:creationId xmlns:a16="http://schemas.microsoft.com/office/drawing/2014/main" id="{4188149A-5741-4666-AFC4-C9123406B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889" y="1792964"/>
            <a:ext cx="5414222" cy="360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57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16890</TotalTime>
  <Words>146</Words>
  <Application>Microsoft Office PowerPoint</Application>
  <PresentationFormat>Widescreen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Amasis MT Pro Light</vt:lpstr>
      <vt:lpstr>Arial</vt:lpstr>
      <vt:lpstr>Calibri</vt:lpstr>
      <vt:lpstr>Calibri Light</vt:lpstr>
      <vt:lpstr>Office Theme</vt:lpstr>
      <vt:lpstr>a_______</vt:lpstr>
      <vt:lpstr>s_________</vt:lpstr>
      <vt:lpstr>a________</vt:lpstr>
      <vt:lpstr>d_______</vt:lpstr>
      <vt:lpstr>r________</vt:lpstr>
      <vt:lpstr>e________</vt:lpstr>
      <vt:lpstr>r_______</vt:lpstr>
      <vt:lpstr>s_______</vt:lpstr>
      <vt:lpstr>e________</vt:lpstr>
      <vt:lpstr>m_______</vt:lpstr>
      <vt:lpstr>a______</vt:lpstr>
      <vt:lpstr>m______</vt:lpstr>
      <vt:lpstr>b______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bustling</dc:title>
  <dc:creator>cgriffinteach@outlook.com</dc:creator>
  <cp:lastModifiedBy>Chad VanderMeulen</cp:lastModifiedBy>
  <cp:revision>21</cp:revision>
  <dcterms:created xsi:type="dcterms:W3CDTF">2022-04-19T20:44:02Z</dcterms:created>
  <dcterms:modified xsi:type="dcterms:W3CDTF">2023-03-10T13:40:06Z</dcterms:modified>
</cp:coreProperties>
</file>