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1" d="100"/>
          <a:sy n="51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80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abolitionist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9331" y="5597912"/>
            <a:ext cx="964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person in favor of ending slavery</a:t>
            </a:r>
          </a:p>
        </p:txBody>
      </p:sp>
      <p:pic>
        <p:nvPicPr>
          <p:cNvPr id="1026" name="Picture 2" descr="Abraham Lincoln | The White House">
            <a:extLst>
              <a:ext uri="{FF2B5EF4-FFF2-40B4-BE49-F238E27FC236}">
                <a16:creationId xmlns:a16="http://schemas.microsoft.com/office/drawing/2014/main" id="{60BD96BA-1CF0-4A7C-B620-7F014FA51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819" y="1768694"/>
            <a:ext cx="3473017" cy="347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38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mariner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70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person who sails or navigates a ship</a:t>
            </a:r>
          </a:p>
        </p:txBody>
      </p:sp>
      <p:pic>
        <p:nvPicPr>
          <p:cNvPr id="10242" name="Picture 2" descr="During the early 19th century, what was the progression route to becoming a  captain in the Royal Navy? - Quora">
            <a:extLst>
              <a:ext uri="{FF2B5EF4-FFF2-40B4-BE49-F238E27FC236}">
                <a16:creationId xmlns:a16="http://schemas.microsoft.com/office/drawing/2014/main" id="{8E6F784B-0C28-48D8-B0CE-68EBC282A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915" y="1665269"/>
            <a:ext cx="5588170" cy="37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53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490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ardor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7996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spirit, passion, loyalty for something  </a:t>
            </a:r>
          </a:p>
        </p:txBody>
      </p:sp>
      <p:pic>
        <p:nvPicPr>
          <p:cNvPr id="11266" name="Picture 2" descr="75th anniversary of iconic photo of Iwo Jima flag raising - ABC News">
            <a:extLst>
              <a:ext uri="{FF2B5EF4-FFF2-40B4-BE49-F238E27FC236}">
                <a16:creationId xmlns:a16="http://schemas.microsoft.com/office/drawing/2014/main" id="{8CCD278E-09FB-4BF9-93F6-807F8237E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178" y="1531676"/>
            <a:ext cx="4651206" cy="403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2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midst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-27482" y="5015186"/>
            <a:ext cx="12246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 the middle of something like a crowd of people or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activity like a video game, project, or chore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2290" name="Picture 2" descr="9 Simple Tips for Implementing Farm Chores for Kids - Mama on the Homestead">
            <a:extLst>
              <a:ext uri="{FF2B5EF4-FFF2-40B4-BE49-F238E27FC236}">
                <a16:creationId xmlns:a16="http://schemas.microsoft.com/office/drawing/2014/main" id="{86897094-B593-4AA5-8681-1F6B62A1F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898" y="1842814"/>
            <a:ext cx="5522203" cy="306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4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brethren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836372" y="5740346"/>
            <a:ext cx="1035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old way to say brother or fellow member of a group</a:t>
            </a:r>
          </a:p>
        </p:txBody>
      </p:sp>
      <p:pic>
        <p:nvPicPr>
          <p:cNvPr id="13314" name="Picture 2" descr="Today in History: November 10, U.S. Marines first organized">
            <a:extLst>
              <a:ext uri="{FF2B5EF4-FFF2-40B4-BE49-F238E27FC236}">
                <a16:creationId xmlns:a16="http://schemas.microsoft.com/office/drawing/2014/main" id="{4B29785F-6560-4C8C-ADD7-9CDF5AA5B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409" y="1898459"/>
            <a:ext cx="5795767" cy="369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8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smoldering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4380" y="5597912"/>
            <a:ext cx="9723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burn slowly and smoke with little or no flame</a:t>
            </a:r>
          </a:p>
        </p:txBody>
      </p:sp>
      <p:pic>
        <p:nvPicPr>
          <p:cNvPr id="2050" name="Picture 2" descr="ASH 2020: High Risk Smoldering Myeloma-Is It Time To Treat? - HealthTree  for Myeloma">
            <a:extLst>
              <a:ext uri="{FF2B5EF4-FFF2-40B4-BE49-F238E27FC236}">
                <a16:creationId xmlns:a16="http://schemas.microsoft.com/office/drawing/2014/main" id="{4648D4B5-B60E-4DE2-B6F7-D6BF3FB23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788" y="1673248"/>
            <a:ext cx="4822423" cy="380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482" y="5506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alienate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make someone feel uncomfortable or alone</a:t>
            </a:r>
          </a:p>
        </p:txBody>
      </p:sp>
      <p:pic>
        <p:nvPicPr>
          <p:cNvPr id="3074" name="Picture 2" descr="You Can't Play!&quot; | Why Kids Exclude Each Other from Play | Plinkit">
            <a:extLst>
              <a:ext uri="{FF2B5EF4-FFF2-40B4-BE49-F238E27FC236}">
                <a16:creationId xmlns:a16="http://schemas.microsoft.com/office/drawing/2014/main" id="{621E83EC-CC33-4CB3-A39D-47FB19555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665" y="1872403"/>
            <a:ext cx="6226384" cy="311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59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decisive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a quick and final conclusion</a:t>
            </a:r>
          </a:p>
        </p:txBody>
      </p:sp>
      <p:pic>
        <p:nvPicPr>
          <p:cNvPr id="4098" name="Picture 2" descr="Blowouts – Great Character in a Challenging Situation - FastModel Sports">
            <a:extLst>
              <a:ext uri="{FF2B5EF4-FFF2-40B4-BE49-F238E27FC236}">
                <a16:creationId xmlns:a16="http://schemas.microsoft.com/office/drawing/2014/main" id="{54AEECEA-1F63-4700-AF4D-9898C90D9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343" y="1996602"/>
            <a:ext cx="4739313" cy="308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1274162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radical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 favor of extreme changes or reforms</a:t>
            </a:r>
          </a:p>
        </p:txBody>
      </p:sp>
      <p:pic>
        <p:nvPicPr>
          <p:cNvPr id="5122" name="Picture 2" descr="Disney's &quot;Aladdin&quot; Subconsciously Dictated the Type Of Men I Date | Teen  Vogue">
            <a:extLst>
              <a:ext uri="{FF2B5EF4-FFF2-40B4-BE49-F238E27FC236}">
                <a16:creationId xmlns:a16="http://schemas.microsoft.com/office/drawing/2014/main" id="{C3C1DED5-14A4-49AD-8AF1-1684B1F89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75" y="2029293"/>
            <a:ext cx="5645983" cy="316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17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emigrating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5166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leave one’s own place or country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to live in another </a:t>
            </a:r>
          </a:p>
        </p:txBody>
      </p:sp>
      <p:pic>
        <p:nvPicPr>
          <p:cNvPr id="6146" name="Picture 2" descr="Immigrate and Emigrate | GrammarPlanetHQ">
            <a:extLst>
              <a:ext uri="{FF2B5EF4-FFF2-40B4-BE49-F238E27FC236}">
                <a16:creationId xmlns:a16="http://schemas.microsoft.com/office/drawing/2014/main" id="{4D85760D-6098-4FFE-ACB1-AD7D9B9C1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234" y="1930784"/>
            <a:ext cx="6462328" cy="321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04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righteous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867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good moral character, virtuous</a:t>
            </a:r>
          </a:p>
        </p:txBody>
      </p:sp>
      <p:pic>
        <p:nvPicPr>
          <p:cNvPr id="7170" name="Picture 2" descr="Mother Teresa Will Become an Official Saint | Smart News| Smithsonian  Magazine">
            <a:extLst>
              <a:ext uri="{FF2B5EF4-FFF2-40B4-BE49-F238E27FC236}">
                <a16:creationId xmlns:a16="http://schemas.microsoft.com/office/drawing/2014/main" id="{E873504C-DE66-4D07-9373-2D53C62F8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948" y="1708769"/>
            <a:ext cx="4866103" cy="364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6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37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shackles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196715" y="5701123"/>
            <a:ext cx="979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metal cuffs and chains used to prevent movement</a:t>
            </a:r>
          </a:p>
        </p:txBody>
      </p:sp>
      <p:pic>
        <p:nvPicPr>
          <p:cNvPr id="8196" name="Picture 4" descr="Florida sheriff reintroduces chain gang">
            <a:extLst>
              <a:ext uri="{FF2B5EF4-FFF2-40B4-BE49-F238E27FC236}">
                <a16:creationId xmlns:a16="http://schemas.microsoft.com/office/drawing/2014/main" id="{AB405C87-C5DD-41C9-B647-085254BC4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83" y="1961325"/>
            <a:ext cx="6299634" cy="355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7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378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enthusiasm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392242" y="5706682"/>
            <a:ext cx="1140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strong felling of excitement and interest about something</a:t>
            </a:r>
          </a:p>
        </p:txBody>
      </p:sp>
      <p:pic>
        <p:nvPicPr>
          <p:cNvPr id="9218" name="Picture 2" descr="38,091 Enthusiasm Stock Photos - Free &amp; Royalty-Free Stock Photos from  Dreamstime">
            <a:extLst>
              <a:ext uri="{FF2B5EF4-FFF2-40B4-BE49-F238E27FC236}">
                <a16:creationId xmlns:a16="http://schemas.microsoft.com/office/drawing/2014/main" id="{4188149A-5741-4666-AFC4-C9123406B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89" y="1792964"/>
            <a:ext cx="5414222" cy="360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5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16887</TotalTime>
  <Words>133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 Light</vt:lpstr>
      <vt:lpstr>Arial</vt:lpstr>
      <vt:lpstr>Calibri</vt:lpstr>
      <vt:lpstr>Calibri Light</vt:lpstr>
      <vt:lpstr>Office Theme</vt:lpstr>
      <vt:lpstr>abolitionist</vt:lpstr>
      <vt:lpstr>smoldering</vt:lpstr>
      <vt:lpstr>alienate</vt:lpstr>
      <vt:lpstr>decisive</vt:lpstr>
      <vt:lpstr>radical</vt:lpstr>
      <vt:lpstr>emigrating</vt:lpstr>
      <vt:lpstr>righteous</vt:lpstr>
      <vt:lpstr>shackles</vt:lpstr>
      <vt:lpstr>enthusiasm</vt:lpstr>
      <vt:lpstr>mariner</vt:lpstr>
      <vt:lpstr>ardor</vt:lpstr>
      <vt:lpstr>midst</vt:lpstr>
      <vt:lpstr>brethren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20</cp:revision>
  <dcterms:created xsi:type="dcterms:W3CDTF">2022-04-19T20:44:02Z</dcterms:created>
  <dcterms:modified xsi:type="dcterms:W3CDTF">2023-03-07T00:08:49Z</dcterms:modified>
</cp:coreProperties>
</file>