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1" d="100"/>
          <a:sy n="51" d="100"/>
        </p:scale>
        <p:origin x="62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95E6-51C8-4ADB-B6BE-C9F522C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38043-D080-4E94-AB18-575B840F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B34A-CD2D-4699-8F34-B0A6140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236C-B356-4E51-A9A2-FC40AB8C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99EC-050B-4FCF-8E74-97C4816C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3D4-101D-456B-8124-97ECB16A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2C1B-F1BD-43F5-AFC2-8311B902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F4E7-41B1-4D39-8ACE-19398AB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8C55-BE73-4ED2-951F-BA42E45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A5E0-FF6A-4394-83BC-47B78D11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7559-1667-4B94-8B81-26F3824BC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CE9AE-5036-4A4C-8850-27858CED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045-EDA7-4395-BC93-525BE49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119E-A335-469C-8A15-5DDD75B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FBB5-B1BD-4C47-BA8A-12F0EAE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381-077D-4F16-AF08-54C7127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A75F-0326-451A-9538-F114FF62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814-8B4B-4AB8-AA75-D560CD6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A8F-745F-4F9B-AF70-C21A811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C11F-4B81-4911-8B13-269B802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337F-924C-4E12-8270-A660FE7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AA8-69C0-44B4-A3B6-48759EA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E992-5821-4905-9818-4886A00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CB4C-90EA-4B7D-AC04-36A636C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3A-33A5-40EF-915D-87040A6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4A2-9B5A-41F1-934A-8AA4C8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971-3D42-43C0-8F7D-4627F4BA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E168-19A2-4D27-8AE5-F23D96DC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93D1-074B-45BA-A0FA-DEE8EED9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1B8-2FB0-418F-8AEF-EC1DA75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FB10D-1D22-4BD5-9E01-AE099B79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24-3727-4070-88D4-4E16274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56FF-5415-4A78-91DC-5CE74C7B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ED67-8758-4669-809F-0ADF8B16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FE6A4-D05C-41B3-B52D-647D670E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F430D-E4C0-4214-ACC0-127B7035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471E6-E1D2-4410-9665-DCACF4A2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408C-3363-4FB4-8F98-A74F3BF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13F0-3603-4C4C-B6DA-9759F1A3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DE-7E20-4047-93B1-ABB9767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FBFBC-4693-438B-9C11-AA2A20B6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1C38-9458-445B-AA5E-A69814F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2F56-F52B-4337-A262-AC64B14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17F7-62F1-4CAF-AC24-7E03EC39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3BB53-BDEF-42C1-BDBD-B092DE35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76C2-936D-472D-A3DA-C2F4EF7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A61C-EF43-4E7F-9ACD-F791F56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D70B-7E95-4E73-9313-491148F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5145-14FA-4860-B39D-B1B972AF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2108-3C09-49B1-86D1-88DE709C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2FF-8611-443A-B245-AEC9AF4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7D69-7E52-4E6A-B81A-C3E8205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2A35-E31C-4811-A75D-9A266AB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A1DB6-A72B-438E-8AFA-16A7A37EC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542C-69A2-4DA6-9816-8C351071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29D-E96A-49C5-AB1A-6EE60710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5338-E3E8-4007-BFF8-F0FBCA6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A1EF-7240-43F4-9445-2E5B945E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1F5A1-9ADE-4699-98C8-42046472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12A2-32C0-4E40-AC23-63C95F96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D09B-0B52-42F3-A58D-B8E6481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B9FF-B049-4EC2-950C-EC9AE124CD55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0CBC-3CFB-44CF-95F1-D4453A1D1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5111-7F35-40B0-B13D-D530BCB0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7360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b______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019331" y="5837474"/>
            <a:ext cx="9648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quick and lively; refreshing</a:t>
            </a:r>
          </a:p>
        </p:txBody>
      </p:sp>
      <p:pic>
        <p:nvPicPr>
          <p:cNvPr id="8202" name="Picture 10" descr="419 Brisk Wind Images, Stock Photos &amp; Vectors | Shutterstock">
            <a:extLst>
              <a:ext uri="{FF2B5EF4-FFF2-40B4-BE49-F238E27FC236}">
                <a16:creationId xmlns:a16="http://schemas.microsoft.com/office/drawing/2014/main" id="{7A45F501-815E-44BF-8BD0-F2E76FE71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326" y="1888475"/>
            <a:ext cx="4577348" cy="369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4646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27302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group of people brought together to make </a:t>
            </a: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decision or evaluate a situation</a:t>
            </a:r>
          </a:p>
        </p:txBody>
      </p:sp>
      <p:pic>
        <p:nvPicPr>
          <p:cNvPr id="10250" name="Picture 10" descr="House committee strips, replaces Senate social services bill language -  Indiana Capital Chronicle">
            <a:extLst>
              <a:ext uri="{FF2B5EF4-FFF2-40B4-BE49-F238E27FC236}">
                <a16:creationId xmlns:a16="http://schemas.microsoft.com/office/drawing/2014/main" id="{EB3781CD-5D18-4406-8077-B64D7CBB1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084" y="1487531"/>
            <a:ext cx="5053832" cy="378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35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755570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d__________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condition or process of falling apart </a:t>
            </a:r>
          </a:p>
        </p:txBody>
      </p:sp>
      <p:pic>
        <p:nvPicPr>
          <p:cNvPr id="11272" name="Picture 8" descr="Excerpt of &quot;Caste: The Origins of our Discontents&quot; - Marketplace">
            <a:extLst>
              <a:ext uri="{FF2B5EF4-FFF2-40B4-BE49-F238E27FC236}">
                <a16:creationId xmlns:a16="http://schemas.microsoft.com/office/drawing/2014/main" id="{8F8868A8-9814-4669-9CF4-5203660F7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77" y="2062820"/>
            <a:ext cx="5638043" cy="31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72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4488"/>
            <a:ext cx="9144000" cy="1103971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exterior shape of something</a:t>
            </a:r>
          </a:p>
        </p:txBody>
      </p:sp>
      <p:pic>
        <p:nvPicPr>
          <p:cNvPr id="12296" name="Picture 8" descr="Line Art Vector Car, Concept Design. Vehicle Black Contour Outline Sketch  Illustration Isolated on White Background Stock Illustration - Illustration  of shape, drawn: 183172973">
            <a:extLst>
              <a:ext uri="{FF2B5EF4-FFF2-40B4-BE49-F238E27FC236}">
                <a16:creationId xmlns:a16="http://schemas.microsoft.com/office/drawing/2014/main" id="{DCF9D274-4B19-4C2A-8228-9A94E75FD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558" y="2257969"/>
            <a:ext cx="5628884" cy="29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48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4705"/>
            <a:ext cx="9144000" cy="1103971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a______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clothing, especially fine or formal ones</a:t>
            </a:r>
          </a:p>
        </p:txBody>
      </p:sp>
      <p:pic>
        <p:nvPicPr>
          <p:cNvPr id="17410" name="Picture 2" descr="Walk-In Closet Ideas - The Home Depot">
            <a:extLst>
              <a:ext uri="{FF2B5EF4-FFF2-40B4-BE49-F238E27FC236}">
                <a16:creationId xmlns:a16="http://schemas.microsoft.com/office/drawing/2014/main" id="{37E61817-74D2-4F74-A444-479E0BBD8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46" y="1568676"/>
            <a:ext cx="6172108" cy="376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182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4488"/>
            <a:ext cx="9144000" cy="1103971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m______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way of doing something</a:t>
            </a:r>
          </a:p>
        </p:txBody>
      </p:sp>
      <p:pic>
        <p:nvPicPr>
          <p:cNvPr id="18434" name="Picture 2" descr="Benefits of Writing on Paper | Minute School">
            <a:extLst>
              <a:ext uri="{FF2B5EF4-FFF2-40B4-BE49-F238E27FC236}">
                <a16:creationId xmlns:a16="http://schemas.microsoft.com/office/drawing/2014/main" id="{321F34F7-1827-48F8-9059-A7FB73B7A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35" y="2393923"/>
            <a:ext cx="4847554" cy="254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Why You Need to Learn How to Type and Improve Touch Typing Skills | Pitman">
            <a:extLst>
              <a:ext uri="{FF2B5EF4-FFF2-40B4-BE49-F238E27FC236}">
                <a16:creationId xmlns:a16="http://schemas.microsoft.com/office/drawing/2014/main" id="{0D264D95-E15C-4556-9AFF-CF238EE7D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126" y="2306276"/>
            <a:ext cx="4072874" cy="271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160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9616"/>
            <a:ext cx="9144000" cy="1103971"/>
          </a:xfrm>
        </p:spPr>
        <p:txBody>
          <a:bodyPr>
            <a:noAutofit/>
          </a:bodyPr>
          <a:lstStyle/>
          <a:p>
            <a:pPr algn="l"/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    b_____  g______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garden where plants are grown for </a:t>
            </a: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scientific learning and public display</a:t>
            </a:r>
          </a:p>
        </p:txBody>
      </p:sp>
      <p:pic>
        <p:nvPicPr>
          <p:cNvPr id="19458" name="Picture 2" descr="Frederik Meijer Gardens &amp; Sculpture Park (Grand Rapids) - All You Need to  Know BEFORE You Go">
            <a:extLst>
              <a:ext uri="{FF2B5EF4-FFF2-40B4-BE49-F238E27FC236}">
                <a16:creationId xmlns:a16="http://schemas.microsoft.com/office/drawing/2014/main" id="{ECAEF98C-966F-40FB-BC68-779257EFB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671" y="1830316"/>
            <a:ext cx="3988008" cy="373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107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5154"/>
            <a:ext cx="9144000" cy="1103971"/>
          </a:xfrm>
        </p:spPr>
        <p:txBody>
          <a:bodyPr>
            <a:noAutofit/>
          </a:bodyPr>
          <a:lstStyle/>
          <a:p>
            <a:pPr algn="l"/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     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3007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simple, straight-forward, </a:t>
            </a: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honest way of speaking</a:t>
            </a:r>
          </a:p>
        </p:txBody>
      </p:sp>
      <p:pic>
        <p:nvPicPr>
          <p:cNvPr id="1032" name="Picture 8" descr="Amazon.com: 777 Tri-Seven Entertainment Cesar Chavez Poster Quote Labor  Activist Education Art Print (24x18), Multicolor (CCPQLAEAP2418): Posters &amp;  Prints">
            <a:extLst>
              <a:ext uri="{FF2B5EF4-FFF2-40B4-BE49-F238E27FC236}">
                <a16:creationId xmlns:a16="http://schemas.microsoft.com/office/drawing/2014/main" id="{564A76EE-1D05-4962-8A21-6BB4F7966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18" y="1615116"/>
            <a:ext cx="5031764" cy="376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14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062" y="445976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e_________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944380" y="5597912"/>
            <a:ext cx="9723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imagine</a:t>
            </a:r>
          </a:p>
        </p:txBody>
      </p:sp>
      <p:pic>
        <p:nvPicPr>
          <p:cNvPr id="7176" name="Picture 8" descr="States join in tribute to first flight of Orville and Wilbur Wright">
            <a:extLst>
              <a:ext uri="{FF2B5EF4-FFF2-40B4-BE49-F238E27FC236}">
                <a16:creationId xmlns:a16="http://schemas.microsoft.com/office/drawing/2014/main" id="{F569717E-CCAD-4FC3-AE46-451965564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93" y="1687478"/>
            <a:ext cx="6445614" cy="360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8931" y="41720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 err="1">
                <a:latin typeface="Amasis MT Pro Light" panose="020B0604020202020204" pitchFamily="18" charset="0"/>
                <a:cs typeface="Aparajita" panose="020B0502040204020203" pitchFamily="18" charset="0"/>
              </a:rPr>
              <a:t>i</a:t>
            </a:r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79326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invaded or overrun by pests or parasites</a:t>
            </a:r>
          </a:p>
        </p:txBody>
      </p:sp>
      <p:pic>
        <p:nvPicPr>
          <p:cNvPr id="6154" name="Picture 10" descr="Why Do I Have Boxelder Bugs In My House?">
            <a:extLst>
              <a:ext uri="{FF2B5EF4-FFF2-40B4-BE49-F238E27FC236}">
                <a16:creationId xmlns:a16="http://schemas.microsoft.com/office/drawing/2014/main" id="{C7A08460-F5AA-4128-A2DB-B29E46AA4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68" y="1491224"/>
            <a:ext cx="6007527" cy="40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2599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u________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expose or draw out</a:t>
            </a:r>
          </a:p>
        </p:txBody>
      </p:sp>
      <p:pic>
        <p:nvPicPr>
          <p:cNvPr id="5128" name="Picture 8" descr="Does an Executor Have to Show an Accounting to Beneficiaries">
            <a:extLst>
              <a:ext uri="{FF2B5EF4-FFF2-40B4-BE49-F238E27FC236}">
                <a16:creationId xmlns:a16="http://schemas.microsoft.com/office/drawing/2014/main" id="{E3457CC9-4F9D-4272-A2C8-440A36807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88" y="1927269"/>
            <a:ext cx="5132414" cy="34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0E97F1-E633-43C3-90E8-E7FCF65C0964}"/>
              </a:ext>
            </a:extLst>
          </p:cNvPr>
          <p:cNvSpPr txBox="1"/>
          <p:nvPr/>
        </p:nvSpPr>
        <p:spPr>
          <a:xfrm>
            <a:off x="6790544" y="4861398"/>
            <a:ext cx="2668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lawyer</a:t>
            </a:r>
          </a:p>
        </p:txBody>
      </p:sp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3757"/>
            <a:ext cx="9144000" cy="1274162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b________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provide evidence for</a:t>
            </a:r>
          </a:p>
        </p:txBody>
      </p:sp>
      <p:pic>
        <p:nvPicPr>
          <p:cNvPr id="4106" name="Picture 10" descr="Difference Between Direct Evidence and Circumstantial Evidence (with  Examples and Comparison Chart) - Key Differences">
            <a:extLst>
              <a:ext uri="{FF2B5EF4-FFF2-40B4-BE49-F238E27FC236}">
                <a16:creationId xmlns:a16="http://schemas.microsoft.com/office/drawing/2014/main" id="{4B119C6F-3534-49E5-9A8B-A9F972773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749" y="2052032"/>
            <a:ext cx="5498501" cy="338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617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m________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person that represents his or her government in a foreign country</a:t>
            </a:r>
          </a:p>
        </p:txBody>
      </p:sp>
      <p:pic>
        <p:nvPicPr>
          <p:cNvPr id="3082" name="Picture 10" descr="Netanyahu: Blinken visit sign of 'unbreakable' US-Israel bond - JNS.org">
            <a:extLst>
              <a:ext uri="{FF2B5EF4-FFF2-40B4-BE49-F238E27FC236}">
                <a16:creationId xmlns:a16="http://schemas.microsoft.com/office/drawing/2014/main" id="{79AC7914-CA52-4FBA-BDED-3FE79F1FA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93" y="1789450"/>
            <a:ext cx="6005748" cy="336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5045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buying and selling of goods</a:t>
            </a:r>
          </a:p>
        </p:txBody>
      </p:sp>
      <p:pic>
        <p:nvPicPr>
          <p:cNvPr id="2058" name="Picture 10" descr="New-Commerce: What it is and What it is Not | by DeCode Staff | DeCodeIN |  Medium">
            <a:extLst>
              <a:ext uri="{FF2B5EF4-FFF2-40B4-BE49-F238E27FC236}">
                <a16:creationId xmlns:a16="http://schemas.microsoft.com/office/drawing/2014/main" id="{C04F3688-A168-4E7E-A216-0C5CC8C4B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521" y="1475658"/>
            <a:ext cx="6792122" cy="375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118" y="624908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c____ c____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crop that is grown to be sold to others 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BEF16AFD-A6B7-4A1D-BAA7-3A056100E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64" y="1708323"/>
            <a:ext cx="5625072" cy="373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271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3789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h________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place that encourages the quick </a:t>
            </a: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development of something</a:t>
            </a:r>
          </a:p>
        </p:txBody>
      </p:sp>
      <p:pic>
        <p:nvPicPr>
          <p:cNvPr id="9224" name="Picture 8" descr="Holiday Hothouse | Blithewold">
            <a:extLst>
              <a:ext uri="{FF2B5EF4-FFF2-40B4-BE49-F238E27FC236}">
                <a16:creationId xmlns:a16="http://schemas.microsoft.com/office/drawing/2014/main" id="{206B000E-9430-4569-B958-B6ECD546F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976" y="1757048"/>
            <a:ext cx="5600784" cy="372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579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14504</TotalTime>
  <Words>157</Words>
  <Application>Microsoft Office PowerPoint</Application>
  <PresentationFormat>Widescreen</PresentationFormat>
  <Paragraphs>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Amasis MT Pro Light</vt:lpstr>
      <vt:lpstr>Arial</vt:lpstr>
      <vt:lpstr>Calibri</vt:lpstr>
      <vt:lpstr>Calibri Light</vt:lpstr>
      <vt:lpstr>Office Theme</vt:lpstr>
      <vt:lpstr>b______</vt:lpstr>
      <vt:lpstr>e_________</vt:lpstr>
      <vt:lpstr>i_________</vt:lpstr>
      <vt:lpstr>u________</vt:lpstr>
      <vt:lpstr>b________</vt:lpstr>
      <vt:lpstr>m________</vt:lpstr>
      <vt:lpstr>c_________</vt:lpstr>
      <vt:lpstr>c____ c____</vt:lpstr>
      <vt:lpstr>h________</vt:lpstr>
      <vt:lpstr>c_________</vt:lpstr>
      <vt:lpstr>d__________</vt:lpstr>
      <vt:lpstr>c_______</vt:lpstr>
      <vt:lpstr>a______</vt:lpstr>
      <vt:lpstr>m______</vt:lpstr>
      <vt:lpstr>    b_____  g______</vt:lpstr>
      <vt:lpstr>     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Chad VanderMeulen</cp:lastModifiedBy>
  <cp:revision>17</cp:revision>
  <dcterms:created xsi:type="dcterms:W3CDTF">2022-04-19T20:44:02Z</dcterms:created>
  <dcterms:modified xsi:type="dcterms:W3CDTF">2023-03-10T13:24:42Z</dcterms:modified>
</cp:coreProperties>
</file>