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1" d="100"/>
          <a:sy n="51" d="100"/>
        </p:scale>
        <p:origin x="62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95E6-51C8-4ADB-B6BE-C9F522C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38043-D080-4E94-AB18-575B840FD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DB34A-CD2D-4699-8F34-B0A6140D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9236C-B356-4E51-A9A2-FC40AB8C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999EC-050B-4FCF-8E74-97C4816C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3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143D4-101D-456B-8124-97ECB16A1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22C1B-F1BD-43F5-AFC2-8311B9025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1F4E7-41B1-4D39-8ACE-19398AB7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8C55-BE73-4ED2-951F-BA42E4520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7A5E0-FF6A-4394-83BC-47B78D11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6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7E7559-1667-4B94-8B81-26F3824BC4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BCE9AE-5036-4A4C-8850-27858CED9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7B045-EDA7-4395-BC93-525BE49F9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F119E-A335-469C-8A15-5DDD75B3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4FBB5-B1BD-4C47-BA8A-12F0EAEB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5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D381-077D-4F16-AF08-54C71272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AA75F-0326-451A-9538-F114FF622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AD814-8B4B-4AB8-AA75-D560CD62E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8AA8F-745F-4F9B-AF70-C21A8117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AC11F-4B81-4911-8B13-269B8020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7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8337F-924C-4E12-8270-A660FE7F5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70AA8-69C0-44B4-A3B6-48759EAA3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1E992-5821-4905-9818-4886A003C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CB4C-90EA-4B7D-AC04-36A636C5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F123A-33A5-40EF-915D-87040A61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24A2-9B5A-41F1-934A-8AA4C8F2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D5971-3D42-43C0-8F7D-4627F4BA4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E168-19A2-4D27-8AE5-F23D96DC2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E93D1-074B-45BA-A0FA-DEE8EED9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F31B8-2FB0-418F-8AEF-EC1DA750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FB10D-1D22-4BD5-9E01-AE099B79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3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09524-3727-4070-88D4-4E16274B4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A56FF-5415-4A78-91DC-5CE74C7BF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8ED67-8758-4669-809F-0ADF8B167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FE6A4-D05C-41B3-B52D-647D670E0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DF430D-E4C0-4214-ACC0-127B70355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7471E6-E1D2-4410-9665-DCACF4A25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9D408C-3363-4FB4-8F98-A74F3BFA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3B13F0-3603-4C4C-B6DA-9759F1A3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2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E1DE-7E20-4047-93B1-ABB976715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EFBFBC-4693-438B-9C11-AA2A20B6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21C38-9458-445B-AA5E-A69814F9C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52F56-F52B-4337-A262-AC64B1474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3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9B17F7-62F1-4CAF-AC24-7E03EC393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3BB53-BDEF-42C1-BDBD-B092DE35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376C2-936D-472D-A3DA-C2F4EF70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8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CA61C-EF43-4E7F-9ACD-F791F560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1D70B-7E95-4E73-9313-491148F17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85145-14FA-4860-B39D-B1B972AF6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E2108-3C09-49B1-86D1-88DE709CE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FF2FF-8611-443A-B245-AEC9AF436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87D69-7E52-4E6A-B81A-C3E8205D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1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B2A35-E31C-4811-A75D-9A266AB13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A1DB6-A72B-438E-8AFA-16A7A37EC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A542C-69A2-4DA6-9816-8C351071C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5129D-E96A-49C5-AB1A-6EE607103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D5338-E3E8-4007-BFF8-F0FBCA6A3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6A1EF-7240-43F4-9445-2E5B945E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0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71F5A1-9ADE-4699-98C8-42046472E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D12A2-32C0-4E40-AC23-63C95F967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D09B-0B52-42F3-A58D-B8E648147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EB9FF-B049-4EC2-950C-EC9AE124CD5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B0CBC-3CFB-44CF-95F1-D4453A1D1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25111-7F35-40B0-B13D-D530BCB04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5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28081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brisk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019331" y="5597912"/>
            <a:ext cx="9648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quick and lively; refreshing</a:t>
            </a:r>
          </a:p>
        </p:txBody>
      </p:sp>
      <p:pic>
        <p:nvPicPr>
          <p:cNvPr id="8202" name="Picture 10" descr="419 Brisk Wind Images, Stock Photos &amp; Vectors | Shutterstock">
            <a:extLst>
              <a:ext uri="{FF2B5EF4-FFF2-40B4-BE49-F238E27FC236}">
                <a16:creationId xmlns:a16="http://schemas.microsoft.com/office/drawing/2014/main" id="{7A45F501-815E-44BF-8BD0-F2E76FE71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326" y="1768694"/>
            <a:ext cx="4577348" cy="369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36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3848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committee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27302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group of people brought together to make </a:t>
            </a:r>
          </a:p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decision or evaluate a situation</a:t>
            </a:r>
          </a:p>
        </p:txBody>
      </p:sp>
      <p:pic>
        <p:nvPicPr>
          <p:cNvPr id="10250" name="Picture 10" descr="House committee strips, replaces Senate social services bill language -  Indiana Capital Chronicle">
            <a:extLst>
              <a:ext uri="{FF2B5EF4-FFF2-40B4-BE49-F238E27FC236}">
                <a16:creationId xmlns:a16="http://schemas.microsoft.com/office/drawing/2014/main" id="{EB3781CD-5D18-4406-8077-B64D7CBB1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084" y="1487531"/>
            <a:ext cx="5053832" cy="378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535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3514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degradation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the condition or process of falling apart </a:t>
            </a:r>
          </a:p>
        </p:txBody>
      </p:sp>
      <p:pic>
        <p:nvPicPr>
          <p:cNvPr id="11272" name="Picture 8" descr="Excerpt of &quot;Caste: The Origins of our Discontents&quot; - Marketplace">
            <a:extLst>
              <a:ext uri="{FF2B5EF4-FFF2-40B4-BE49-F238E27FC236}">
                <a16:creationId xmlns:a16="http://schemas.microsoft.com/office/drawing/2014/main" id="{8F8868A8-9814-4669-9CF4-5203660F7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978" y="2254145"/>
            <a:ext cx="5638043" cy="315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720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4488"/>
            <a:ext cx="9144000" cy="1103971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contours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the exterior shape of something</a:t>
            </a:r>
          </a:p>
        </p:txBody>
      </p:sp>
      <p:pic>
        <p:nvPicPr>
          <p:cNvPr id="12296" name="Picture 8" descr="Line Art Vector Car, Concept Design. Vehicle Black Contour Outline Sketch  Illustration Isolated on White Background Stock Illustration - Illustration  of shape, drawn: 183172973">
            <a:extLst>
              <a:ext uri="{FF2B5EF4-FFF2-40B4-BE49-F238E27FC236}">
                <a16:creationId xmlns:a16="http://schemas.microsoft.com/office/drawing/2014/main" id="{DCF9D274-4B19-4C2A-8228-9A94E75FD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558" y="2257969"/>
            <a:ext cx="5628884" cy="296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548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4488"/>
            <a:ext cx="9144000" cy="1103971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attire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clothing, especially fine or formal ones</a:t>
            </a:r>
          </a:p>
        </p:txBody>
      </p:sp>
      <p:pic>
        <p:nvPicPr>
          <p:cNvPr id="17410" name="Picture 2" descr="Walk-In Closet Ideas - The Home Depot">
            <a:extLst>
              <a:ext uri="{FF2B5EF4-FFF2-40B4-BE49-F238E27FC236}">
                <a16:creationId xmlns:a16="http://schemas.microsoft.com/office/drawing/2014/main" id="{37E61817-74D2-4F74-A444-479E0BBD8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922" y="1810247"/>
            <a:ext cx="6172108" cy="376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182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4488"/>
            <a:ext cx="9144000" cy="1103971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mode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way of doing something</a:t>
            </a:r>
          </a:p>
        </p:txBody>
      </p:sp>
      <p:pic>
        <p:nvPicPr>
          <p:cNvPr id="18434" name="Picture 2" descr="Benefits of Writing on Paper | Minute School">
            <a:extLst>
              <a:ext uri="{FF2B5EF4-FFF2-40B4-BE49-F238E27FC236}">
                <a16:creationId xmlns:a16="http://schemas.microsoft.com/office/drawing/2014/main" id="{321F34F7-1827-48F8-9059-A7FB73B7A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35" y="2393923"/>
            <a:ext cx="4847554" cy="254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Why You Need to Learn How to Type and Improve Touch Typing Skills | Pitman">
            <a:extLst>
              <a:ext uri="{FF2B5EF4-FFF2-40B4-BE49-F238E27FC236}">
                <a16:creationId xmlns:a16="http://schemas.microsoft.com/office/drawing/2014/main" id="{0D264D95-E15C-4556-9AFF-CF238EE7D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126" y="2306276"/>
            <a:ext cx="4072874" cy="271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160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99616"/>
            <a:ext cx="9144000" cy="1103971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botanical gardens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garden where plants are grown for </a:t>
            </a:r>
          </a:p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scientific learning and public display</a:t>
            </a:r>
          </a:p>
        </p:txBody>
      </p:sp>
      <p:pic>
        <p:nvPicPr>
          <p:cNvPr id="19458" name="Picture 2" descr="Frederik Meijer Gardens &amp; Sculpture Park (Grand Rapids) - All You Need to  Know BEFORE You Go">
            <a:extLst>
              <a:ext uri="{FF2B5EF4-FFF2-40B4-BE49-F238E27FC236}">
                <a16:creationId xmlns:a16="http://schemas.microsoft.com/office/drawing/2014/main" id="{ECAEF98C-966F-40FB-BC68-779257EFB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671" y="1830316"/>
            <a:ext cx="3988008" cy="373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107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5154"/>
            <a:ext cx="9144000" cy="1103971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plainspoken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3007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simple, straight-forward, </a:t>
            </a:r>
          </a:p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honest way of speaking</a:t>
            </a:r>
          </a:p>
        </p:txBody>
      </p:sp>
      <p:pic>
        <p:nvPicPr>
          <p:cNvPr id="1032" name="Picture 8" descr="Amazon.com: 777 Tri-Seven Entertainment Cesar Chavez Poster Quote Labor  Activist Education Art Print (24x18), Multicolor (CCPQLAEAP2418): Posters &amp;  Prints">
            <a:extLst>
              <a:ext uri="{FF2B5EF4-FFF2-40B4-BE49-F238E27FC236}">
                <a16:creationId xmlns:a16="http://schemas.microsoft.com/office/drawing/2014/main" id="{564A76EE-1D05-4962-8A21-6BB4F7966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118" y="1615116"/>
            <a:ext cx="5031764" cy="376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148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062" y="445976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envisioned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944380" y="5597912"/>
            <a:ext cx="9723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imagine</a:t>
            </a:r>
          </a:p>
        </p:txBody>
      </p:sp>
      <p:pic>
        <p:nvPicPr>
          <p:cNvPr id="7176" name="Picture 8" descr="States join in tribute to first flight of Orville and Wilbur Wright">
            <a:extLst>
              <a:ext uri="{FF2B5EF4-FFF2-40B4-BE49-F238E27FC236}">
                <a16:creationId xmlns:a16="http://schemas.microsoft.com/office/drawing/2014/main" id="{F569717E-CCAD-4FC3-AE46-451965564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193" y="1624228"/>
            <a:ext cx="6445614" cy="360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59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7482" y="550611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infestation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invaded or overrun by pests or parasites</a:t>
            </a:r>
          </a:p>
        </p:txBody>
      </p:sp>
      <p:pic>
        <p:nvPicPr>
          <p:cNvPr id="6154" name="Picture 10" descr="Why Do I Have Boxelder Bugs In My House?">
            <a:extLst>
              <a:ext uri="{FF2B5EF4-FFF2-40B4-BE49-F238E27FC236}">
                <a16:creationId xmlns:a16="http://schemas.microsoft.com/office/drawing/2014/main" id="{C7A08460-F5AA-4128-A2DB-B29E46AA4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168" y="1491224"/>
            <a:ext cx="6007527" cy="40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13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62599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uprooted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expose or draw out</a:t>
            </a:r>
          </a:p>
        </p:txBody>
      </p:sp>
      <p:pic>
        <p:nvPicPr>
          <p:cNvPr id="5128" name="Picture 8" descr="Does an Executor Have to Show an Accounting to Beneficiaries">
            <a:extLst>
              <a:ext uri="{FF2B5EF4-FFF2-40B4-BE49-F238E27FC236}">
                <a16:creationId xmlns:a16="http://schemas.microsoft.com/office/drawing/2014/main" id="{E3457CC9-4F9D-4272-A2C8-440A36807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488" y="1927269"/>
            <a:ext cx="5132414" cy="344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0E97F1-E633-43C3-90E8-E7FCF65C0964}"/>
              </a:ext>
            </a:extLst>
          </p:cNvPr>
          <p:cNvSpPr txBox="1"/>
          <p:nvPr/>
        </p:nvSpPr>
        <p:spPr>
          <a:xfrm>
            <a:off x="6790544" y="4861398"/>
            <a:ext cx="2668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lawyer</a:t>
            </a:r>
          </a:p>
        </p:txBody>
      </p:sp>
    </p:spTree>
    <p:extLst>
      <p:ext uri="{BB962C8B-B14F-4D97-AF65-F5344CB8AC3E}">
        <p14:creationId xmlns:p14="http://schemas.microsoft.com/office/powerpoint/2010/main" val="2592735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13757"/>
            <a:ext cx="9144000" cy="1274162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bespeaks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provide evidence for</a:t>
            </a:r>
          </a:p>
        </p:txBody>
      </p:sp>
      <p:pic>
        <p:nvPicPr>
          <p:cNvPr id="4106" name="Picture 10" descr="Difference Between Direct Evidence and Circumstantial Evidence (with  Examples and Comparison Chart) - Key Differences">
            <a:extLst>
              <a:ext uri="{FF2B5EF4-FFF2-40B4-BE49-F238E27FC236}">
                <a16:creationId xmlns:a16="http://schemas.microsoft.com/office/drawing/2014/main" id="{4B119C6F-3534-49E5-9A8B-A9F972773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749" y="2052032"/>
            <a:ext cx="5498501" cy="338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69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6171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minister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person that represents his or her government in a foreign country</a:t>
            </a:r>
          </a:p>
        </p:txBody>
      </p:sp>
      <p:pic>
        <p:nvPicPr>
          <p:cNvPr id="3082" name="Picture 10" descr="Netanyahu: Blinken visit sign of 'unbreakable' US-Israel bond - JNS.org">
            <a:extLst>
              <a:ext uri="{FF2B5EF4-FFF2-40B4-BE49-F238E27FC236}">
                <a16:creationId xmlns:a16="http://schemas.microsoft.com/office/drawing/2014/main" id="{79AC7914-CA52-4FBA-BDED-3FE79F1FA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193" y="1789450"/>
            <a:ext cx="6005748" cy="336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96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5045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commerce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the buying and selling of goods</a:t>
            </a:r>
          </a:p>
        </p:txBody>
      </p:sp>
      <p:pic>
        <p:nvPicPr>
          <p:cNvPr id="2058" name="Picture 10" descr="New-Commerce: What it is and What it is Not | by DeCode Staff | DeCodeIN |  Medium">
            <a:extLst>
              <a:ext uri="{FF2B5EF4-FFF2-40B4-BE49-F238E27FC236}">
                <a16:creationId xmlns:a16="http://schemas.microsoft.com/office/drawing/2014/main" id="{C04F3688-A168-4E7E-A216-0C5CC8C4B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521" y="1475658"/>
            <a:ext cx="6792122" cy="375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36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33711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cash crop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crop that is grown to be sold to others 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BEF16AFD-A6B7-4A1D-BAA7-3A056100E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464" y="1774324"/>
            <a:ext cx="5625072" cy="373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271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13789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hothouse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place that encourages the quick </a:t>
            </a:r>
          </a:p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development of something</a:t>
            </a:r>
          </a:p>
        </p:txBody>
      </p:sp>
      <p:pic>
        <p:nvPicPr>
          <p:cNvPr id="9224" name="Picture 8" descr="Holiday Hothouse | Blithewold">
            <a:extLst>
              <a:ext uri="{FF2B5EF4-FFF2-40B4-BE49-F238E27FC236}">
                <a16:creationId xmlns:a16="http://schemas.microsoft.com/office/drawing/2014/main" id="{206B000E-9430-4569-B958-B6ECD546F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976" y="1757048"/>
            <a:ext cx="5600784" cy="372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579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14497</TotalTime>
  <Words>138</Words>
  <Application>Microsoft Office PowerPoint</Application>
  <PresentationFormat>Widescreen</PresentationFormat>
  <Paragraphs>37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Amasis MT Pro Light</vt:lpstr>
      <vt:lpstr>Arial</vt:lpstr>
      <vt:lpstr>Calibri</vt:lpstr>
      <vt:lpstr>Calibri Light</vt:lpstr>
      <vt:lpstr>Office Theme</vt:lpstr>
      <vt:lpstr>brisk</vt:lpstr>
      <vt:lpstr>envisioned</vt:lpstr>
      <vt:lpstr>infestation</vt:lpstr>
      <vt:lpstr>uprooted</vt:lpstr>
      <vt:lpstr>bespeaks</vt:lpstr>
      <vt:lpstr>minister</vt:lpstr>
      <vt:lpstr>commerce</vt:lpstr>
      <vt:lpstr>cash crop</vt:lpstr>
      <vt:lpstr>hothouse</vt:lpstr>
      <vt:lpstr>committee</vt:lpstr>
      <vt:lpstr>degradation</vt:lpstr>
      <vt:lpstr>contours</vt:lpstr>
      <vt:lpstr>attire</vt:lpstr>
      <vt:lpstr>mode</vt:lpstr>
      <vt:lpstr>botanical gardens</vt:lpstr>
      <vt:lpstr>plainspoken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bustling</dc:title>
  <dc:creator>cgriffinteach@outlook.com</dc:creator>
  <cp:lastModifiedBy>Chad VanderMeulen</cp:lastModifiedBy>
  <cp:revision>16</cp:revision>
  <dcterms:created xsi:type="dcterms:W3CDTF">2022-04-19T20:44:02Z</dcterms:created>
  <dcterms:modified xsi:type="dcterms:W3CDTF">2023-03-10T13:17:47Z</dcterms:modified>
</cp:coreProperties>
</file>