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51" d="100"/>
          <a:sy n="51" d="100"/>
        </p:scale>
        <p:origin x="62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95E6-51C8-4ADB-B6BE-C9F522C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38043-D080-4E94-AB18-575B840FD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B34A-CD2D-4699-8F34-B0A6140D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236C-B356-4E51-A9A2-FC40AB8C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999EC-050B-4FCF-8E74-97C4816C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3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43D4-101D-456B-8124-97ECB16A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22C1B-F1BD-43F5-AFC2-8311B9025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1F4E7-41B1-4D39-8ACE-19398AB7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8C55-BE73-4ED2-951F-BA42E452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7A5E0-FF6A-4394-83BC-47B78D11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6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E7559-1667-4B94-8B81-26F3824BC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CE9AE-5036-4A4C-8850-27858CED9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7B045-EDA7-4395-BC93-525BE49F9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F119E-A335-469C-8A15-5DDD75B3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4FBB5-B1BD-4C47-BA8A-12F0EAEB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5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D381-077D-4F16-AF08-54C71272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AA75F-0326-451A-9538-F114FF622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AD814-8B4B-4AB8-AA75-D560CD62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8AA8F-745F-4F9B-AF70-C21A8117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AC11F-4B81-4911-8B13-269B802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8337F-924C-4E12-8270-A660FE7F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70AA8-69C0-44B4-A3B6-48759EAA3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1E992-5821-4905-9818-4886A003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CB4C-90EA-4B7D-AC04-36A636C5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F123A-33A5-40EF-915D-87040A61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24A2-9B5A-41F1-934A-8AA4C8F2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5971-3D42-43C0-8F7D-4627F4BA4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E168-19A2-4D27-8AE5-F23D96DC2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E93D1-074B-45BA-A0FA-DEE8EED9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F31B8-2FB0-418F-8AEF-EC1DA750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FB10D-1D22-4BD5-9E01-AE099B79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3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9524-3727-4070-88D4-4E16274B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A56FF-5415-4A78-91DC-5CE74C7BF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8ED67-8758-4669-809F-0ADF8B167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FE6A4-D05C-41B3-B52D-647D670E0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DF430D-E4C0-4214-ACC0-127B70355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471E6-E1D2-4410-9665-DCACF4A25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D408C-3363-4FB4-8F98-A74F3BFA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3B13F0-3603-4C4C-B6DA-9759F1A3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2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E1DE-7E20-4047-93B1-ABB97671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FBFBC-4693-438B-9C11-AA2A20B6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21C38-9458-445B-AA5E-A69814F9C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52F56-F52B-4337-A262-AC64B147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9B17F7-62F1-4CAF-AC24-7E03EC39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3BB53-BDEF-42C1-BDBD-B092DE35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376C2-936D-472D-A3DA-C2F4EF70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8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A61C-EF43-4E7F-9ACD-F791F560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1D70B-7E95-4E73-9313-491148F1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85145-14FA-4860-B39D-B1B972AF6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E2108-3C09-49B1-86D1-88DE709C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FF2FF-8611-443A-B245-AEC9AF436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87D69-7E52-4E6A-B81A-C3E8205D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1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2A35-E31C-4811-A75D-9A266AB1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A1DB6-A72B-438E-8AFA-16A7A37EC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A542C-69A2-4DA6-9816-8C351071C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5129D-E96A-49C5-AB1A-6EE607103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D5338-E3E8-4007-BFF8-F0FBCA6A3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6A1EF-7240-43F4-9445-2E5B945E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0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1F5A1-9ADE-4699-98C8-42046472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D12A2-32C0-4E40-AC23-63C95F967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D09B-0B52-42F3-A58D-B8E64814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B9FF-B049-4EC2-950C-EC9AE124CD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B0CBC-3CFB-44CF-95F1-D4453A1D1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25111-7F35-40B0-B13D-D530BCB04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5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intently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019331" y="5597912"/>
            <a:ext cx="9648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with great effort, attention, or concentration</a:t>
            </a:r>
          </a:p>
        </p:txBody>
      </p:sp>
      <p:pic>
        <p:nvPicPr>
          <p:cNvPr id="8200" name="Picture 8" descr="Why Using Pen And Paper, Not Laptops, Boosts Memory: Writing Notes Helps  Recall Concepts, Ability To Understand">
            <a:extLst>
              <a:ext uri="{FF2B5EF4-FFF2-40B4-BE49-F238E27FC236}">
                <a16:creationId xmlns:a16="http://schemas.microsoft.com/office/drawing/2014/main" id="{BB1F6DEB-13C3-48FA-9B5B-E48D95940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50" y="2062976"/>
            <a:ext cx="5354299" cy="35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36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3514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in the nick of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78024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just before it is too late</a:t>
            </a:r>
          </a:p>
        </p:txBody>
      </p:sp>
      <p:pic>
        <p:nvPicPr>
          <p:cNvPr id="10248" name="Picture 8" descr="Mama Coco, the grandmother who made people fall in love with Pixar, passes  away aged 109 | Marca">
            <a:extLst>
              <a:ext uri="{FF2B5EF4-FFF2-40B4-BE49-F238E27FC236}">
                <a16:creationId xmlns:a16="http://schemas.microsoft.com/office/drawing/2014/main" id="{575B6CF3-B3FE-422F-A38D-9C8CC9793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14" y="2362590"/>
            <a:ext cx="4837372" cy="321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535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3514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ruffian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villain or troublemaker</a:t>
            </a:r>
          </a:p>
        </p:txBody>
      </p:sp>
      <p:pic>
        <p:nvPicPr>
          <p:cNvPr id="11270" name="Picture 6" descr="Scar Really Didn't Have a Plan in 'The Lion King,' Did He? - The Ringer">
            <a:extLst>
              <a:ext uri="{FF2B5EF4-FFF2-40B4-BE49-F238E27FC236}">
                <a16:creationId xmlns:a16="http://schemas.microsoft.com/office/drawing/2014/main" id="{67E52808-7E9C-4ECB-9F49-9771B510E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720" y="2197699"/>
            <a:ext cx="4552559" cy="302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720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4488"/>
            <a:ext cx="9144000" cy="1103971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respects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honor someone with your presence</a:t>
            </a:r>
          </a:p>
        </p:txBody>
      </p:sp>
      <p:pic>
        <p:nvPicPr>
          <p:cNvPr id="12294" name="Picture 6" descr="Arlington Cemetery Implements 100% ID Checks Amid Iran Fears | Military.com">
            <a:extLst>
              <a:ext uri="{FF2B5EF4-FFF2-40B4-BE49-F238E27FC236}">
                <a16:creationId xmlns:a16="http://schemas.microsoft.com/office/drawing/2014/main" id="{63BC4515-4008-492E-A203-6A41E9711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424" y="2076802"/>
            <a:ext cx="5128861" cy="341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548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062" y="445976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cede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944380" y="5597912"/>
            <a:ext cx="9723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release or yield</a:t>
            </a:r>
          </a:p>
        </p:txBody>
      </p:sp>
      <p:pic>
        <p:nvPicPr>
          <p:cNvPr id="7174" name="Picture 6" descr="How to Play Dodgeball: A Beginner's Guide - HowTheyPlay">
            <a:extLst>
              <a:ext uri="{FF2B5EF4-FFF2-40B4-BE49-F238E27FC236}">
                <a16:creationId xmlns:a16="http://schemas.microsoft.com/office/drawing/2014/main" id="{165C4A92-7158-46D5-B587-8C33C668D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661" y="1386589"/>
            <a:ext cx="6090678" cy="406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59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7482" y="550611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bothersome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something that is troubling or annoying</a:t>
            </a:r>
          </a:p>
        </p:txBody>
      </p:sp>
      <p:pic>
        <p:nvPicPr>
          <p:cNvPr id="6152" name="Picture 8" descr="Are flies bugging your horses? | Alltech">
            <a:extLst>
              <a:ext uri="{FF2B5EF4-FFF2-40B4-BE49-F238E27FC236}">
                <a16:creationId xmlns:a16="http://schemas.microsoft.com/office/drawing/2014/main" id="{E40DCA0C-6B3E-4689-B6D1-3DE3DC19C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441" y="1428164"/>
            <a:ext cx="7114082" cy="400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3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divulge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release unknown information</a:t>
            </a:r>
          </a:p>
        </p:txBody>
      </p:sp>
      <p:pic>
        <p:nvPicPr>
          <p:cNvPr id="5126" name="Picture 6" descr="Gender reveal balloon 36&quot; Baby Shower Party fill (POWDER OPTION) | eBay">
            <a:extLst>
              <a:ext uri="{FF2B5EF4-FFF2-40B4-BE49-F238E27FC236}">
                <a16:creationId xmlns:a16="http://schemas.microsoft.com/office/drawing/2014/main" id="{BF073F91-D753-4C7A-A7C1-AC713EC89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669" y="2062975"/>
            <a:ext cx="3672662" cy="367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3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9431"/>
            <a:ext cx="9144000" cy="1274162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scandal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actions that are perceived as wrong </a:t>
            </a:r>
          </a:p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and cause anger</a:t>
            </a:r>
          </a:p>
        </p:txBody>
      </p:sp>
      <p:pic>
        <p:nvPicPr>
          <p:cNvPr id="4102" name="Picture 6" descr="zootopia judy hopps nick wilde assistant mayor bellwethe - Zootopia Photo  (39638100) - Fanpop">
            <a:extLst>
              <a:ext uri="{FF2B5EF4-FFF2-40B4-BE49-F238E27FC236}">
                <a16:creationId xmlns:a16="http://schemas.microsoft.com/office/drawing/2014/main" id="{7A668A62-EE6D-4DA7-8F02-F99037AE3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892" y="2518342"/>
            <a:ext cx="5754992" cy="242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ssistant Mayor Bellwether | Zootopia Wiki | Fandom">
            <a:extLst>
              <a:ext uri="{FF2B5EF4-FFF2-40B4-BE49-F238E27FC236}">
                <a16:creationId xmlns:a16="http://schemas.microsoft.com/office/drawing/2014/main" id="{DBA08121-56A9-43E1-BA8F-02F8B7413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958" y="2756234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69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staunch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loyal and committed in attitude</a:t>
            </a:r>
          </a:p>
        </p:txBody>
      </p:sp>
      <p:pic>
        <p:nvPicPr>
          <p:cNvPr id="3080" name="Picture 8" descr="Lucky Best Friends in Disney Movies - MickeyBlog.com">
            <a:extLst>
              <a:ext uri="{FF2B5EF4-FFF2-40B4-BE49-F238E27FC236}">
                <a16:creationId xmlns:a16="http://schemas.microsoft.com/office/drawing/2014/main" id="{B4A59CEC-A66D-46EE-ACFF-BFC9F27A6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903" y="2449108"/>
            <a:ext cx="5866194" cy="27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6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5045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mere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nothing more than expected; simple</a:t>
            </a:r>
          </a:p>
        </p:txBody>
      </p:sp>
      <p:pic>
        <p:nvPicPr>
          <p:cNvPr id="2056" name="Picture 8" descr="Frozen (2013) - IMDb">
            <a:extLst>
              <a:ext uri="{FF2B5EF4-FFF2-40B4-BE49-F238E27FC236}">
                <a16:creationId xmlns:a16="http://schemas.microsoft.com/office/drawing/2014/main" id="{F932F087-D647-4B0A-AACE-01DDB6D6B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32" y="1832258"/>
            <a:ext cx="7642335" cy="319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36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3514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hunch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guess or feeling about what will happen </a:t>
            </a:r>
          </a:p>
        </p:txBody>
      </p:sp>
      <p:pic>
        <p:nvPicPr>
          <p:cNvPr id="1030" name="Picture 6" descr="Clue: The Classic Mystery Game for Nintendo Switch - Nintendo Official Site">
            <a:extLst>
              <a:ext uri="{FF2B5EF4-FFF2-40B4-BE49-F238E27FC236}">
                <a16:creationId xmlns:a16="http://schemas.microsoft.com/office/drawing/2014/main" id="{0116E6CE-866D-4678-BC5B-7A31E10D1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474" y="2074127"/>
            <a:ext cx="5781051" cy="323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271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3514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considerable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large in amount or impact on something</a:t>
            </a:r>
          </a:p>
        </p:txBody>
      </p:sp>
      <p:pic>
        <p:nvPicPr>
          <p:cNvPr id="9222" name="Picture 6" descr="The Real George Washington - A Biography of George Washington's life">
            <a:extLst>
              <a:ext uri="{FF2B5EF4-FFF2-40B4-BE49-F238E27FC236}">
                <a16:creationId xmlns:a16="http://schemas.microsoft.com/office/drawing/2014/main" id="{A5D756A2-582F-4B44-8B66-8EDE960CF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328" y="2074127"/>
            <a:ext cx="2335343" cy="347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579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4272</TotalTime>
  <Words>89</Words>
  <Application>Microsoft Office PowerPoint</Application>
  <PresentationFormat>Widescreen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Amasis MT Pro Light</vt:lpstr>
      <vt:lpstr>Arial</vt:lpstr>
      <vt:lpstr>Calibri</vt:lpstr>
      <vt:lpstr>Calibri Light</vt:lpstr>
      <vt:lpstr>Office Theme</vt:lpstr>
      <vt:lpstr>intently</vt:lpstr>
      <vt:lpstr>cede</vt:lpstr>
      <vt:lpstr>bothersome</vt:lpstr>
      <vt:lpstr>divulge</vt:lpstr>
      <vt:lpstr>scandal</vt:lpstr>
      <vt:lpstr>staunch</vt:lpstr>
      <vt:lpstr>mere</vt:lpstr>
      <vt:lpstr>hunch</vt:lpstr>
      <vt:lpstr>considerable</vt:lpstr>
      <vt:lpstr>in the nick of time</vt:lpstr>
      <vt:lpstr>ruffian</vt:lpstr>
      <vt:lpstr>respects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bustling</dc:title>
  <dc:creator>cgriffinteach@outlook.com</dc:creator>
  <cp:lastModifiedBy>Chad VanderMeulen</cp:lastModifiedBy>
  <cp:revision>10</cp:revision>
  <dcterms:created xsi:type="dcterms:W3CDTF">2022-04-19T20:44:02Z</dcterms:created>
  <dcterms:modified xsi:type="dcterms:W3CDTF">2023-02-25T22:47:58Z</dcterms:modified>
</cp:coreProperties>
</file>