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995E6-51C8-4ADB-B6BE-C9F522C66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C38043-D080-4E94-AB18-575B840FDC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DB34A-CD2D-4699-8F34-B0A6140D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9236C-B356-4E51-A9A2-FC40AB8CC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999EC-050B-4FCF-8E74-97C4816C1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31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143D4-101D-456B-8124-97ECB16A1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B22C1B-F1BD-43F5-AFC2-8311B90253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1F4E7-41B1-4D39-8ACE-19398AB73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28C55-BE73-4ED2-951F-BA42E4520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7A5E0-FF6A-4394-83BC-47B78D111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62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7E7559-1667-4B94-8B81-26F3824BC4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BCE9AE-5036-4A4C-8850-27858CED9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7B045-EDA7-4395-BC93-525BE49F9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F119E-A335-469C-8A15-5DDD75B3B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4FBB5-B1BD-4C47-BA8A-12F0EAEB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59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4D381-077D-4F16-AF08-54C712720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AA75F-0326-451A-9538-F114FF622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AD814-8B4B-4AB8-AA75-D560CD62E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8AA8F-745F-4F9B-AF70-C21A81171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AC11F-4B81-4911-8B13-269B8020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71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8337F-924C-4E12-8270-A660FE7F5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70AA8-69C0-44B4-A3B6-48759EAA3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1E992-5821-4905-9818-4886A003C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CB4C-90EA-4B7D-AC04-36A636C57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F123A-33A5-40EF-915D-87040A61F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1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624A2-9B5A-41F1-934A-8AA4C8F22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D5971-3D42-43C0-8F7D-4627F4BA4C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3E168-19A2-4D27-8AE5-F23D96DC28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3E93D1-074B-45BA-A0FA-DEE8EED94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1F31B8-2FB0-418F-8AEF-EC1DA7507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2FB10D-1D22-4BD5-9E01-AE099B79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30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09524-3727-4070-88D4-4E16274B4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A56FF-5415-4A78-91DC-5CE74C7BF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8ED67-8758-4669-809F-0ADF8B1679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AFE6A4-D05C-41B3-B52D-647D670E06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DF430D-E4C0-4214-ACC0-127B703555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7471E6-E1D2-4410-9665-DCACF4A25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9D408C-3363-4FB4-8F98-A74F3BFAC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3B13F0-3603-4C4C-B6DA-9759F1A36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222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CE1DE-7E20-4047-93B1-ABB976715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EFBFBC-4693-438B-9C11-AA2A20B66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521C38-9458-445B-AA5E-A69814F9C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952F56-F52B-4337-A262-AC64B1474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34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9B17F7-62F1-4CAF-AC24-7E03EC393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3BB53-BDEF-42C1-BDBD-B092DE358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376C2-936D-472D-A3DA-C2F4EF707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83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CA61C-EF43-4E7F-9ACD-F791F5604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1D70B-7E95-4E73-9313-491148F17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385145-14FA-4860-B39D-B1B972AF60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2E2108-3C09-49B1-86D1-88DE709CE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1FF2FF-8611-443A-B245-AEC9AF436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87D69-7E52-4E6A-B81A-C3E8205DE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17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B2A35-E31C-4811-A75D-9A266AB13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EA1DB6-A72B-438E-8AFA-16A7A37EC2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EA542C-69A2-4DA6-9816-8C351071C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55129D-E96A-49C5-AB1A-6EE607103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CD5338-E3E8-4007-BFF8-F0FBCA6A3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06A1EF-7240-43F4-9445-2E5B945E2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09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71F5A1-9ADE-4699-98C8-42046472E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D12A2-32C0-4E40-AC23-63C95F967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6D09B-0B52-42F3-A58D-B8E6481472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EB9FF-B049-4EC2-950C-EC9AE124CD55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B0CBC-3CFB-44CF-95F1-D4453A1D1D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25111-7F35-40B0-B13D-D530BCB047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5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019331" y="5597912"/>
            <a:ext cx="9648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 small cart that is pushed by hand; a wheelbarrow</a:t>
            </a:r>
          </a:p>
        </p:txBody>
      </p:sp>
      <p:pic>
        <p:nvPicPr>
          <p:cNvPr id="5" name="Picture 4" descr="A picture containing text, ground, transport, old&#10;&#10;Description automatically generated">
            <a:extLst>
              <a:ext uri="{FF2B5EF4-FFF2-40B4-BE49-F238E27FC236}">
                <a16:creationId xmlns:a16="http://schemas.microsoft.com/office/drawing/2014/main" id="{1665E365-F3AE-4B0E-AF5F-F34B95C262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672" y="2295040"/>
            <a:ext cx="7164953" cy="322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367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33514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f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78024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done without concern or worry</a:t>
            </a:r>
          </a:p>
        </p:txBody>
      </p:sp>
      <p:pic>
        <p:nvPicPr>
          <p:cNvPr id="10246" name="Picture 6" descr="pumba with hakuna matata. inside joke with my sister. | Timon and pumbaa, Lion  king timon, Disney">
            <a:extLst>
              <a:ext uri="{FF2B5EF4-FFF2-40B4-BE49-F238E27FC236}">
                <a16:creationId xmlns:a16="http://schemas.microsoft.com/office/drawing/2014/main" id="{C432DA15-299F-48AD-B555-D3DA17231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138" y="2066215"/>
            <a:ext cx="2851723" cy="365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535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33514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f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8676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very cold</a:t>
            </a:r>
          </a:p>
        </p:txBody>
      </p:sp>
      <p:pic>
        <p:nvPicPr>
          <p:cNvPr id="11268" name="Picture 4" descr="What Is a Blizzard and What Is a Blizzard Warning? | Weather Station Advisor">
            <a:extLst>
              <a:ext uri="{FF2B5EF4-FFF2-40B4-BE49-F238E27FC236}">
                <a16:creationId xmlns:a16="http://schemas.microsoft.com/office/drawing/2014/main" id="{F8C80AE5-F653-44AC-BCC1-DF115833B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344" y="2140551"/>
            <a:ext cx="5162862" cy="344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720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94488"/>
            <a:ext cx="9144000" cy="1103971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8676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 barrier along a route that is guarded</a:t>
            </a:r>
          </a:p>
        </p:txBody>
      </p:sp>
      <p:pic>
        <p:nvPicPr>
          <p:cNvPr id="3" name="Picture 4" descr="Seven military attaches accredited in Russia, including Ukrainian, refuse  to travel to Russian-Ukrainian border for inspection - official - Jul. 15,  2014 | KyivPost">
            <a:extLst>
              <a:ext uri="{FF2B5EF4-FFF2-40B4-BE49-F238E27FC236}">
                <a16:creationId xmlns:a16="http://schemas.microsoft.com/office/drawing/2014/main" id="{23D4EC7D-09CF-4F7A-BF1A-8AC463F7C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798" y="2046649"/>
            <a:ext cx="5069447" cy="339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548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94488"/>
            <a:ext cx="9144000" cy="1103971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u___ l___ and k__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8676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kept safe and secure</a:t>
            </a:r>
          </a:p>
        </p:txBody>
      </p:sp>
      <p:pic>
        <p:nvPicPr>
          <p:cNvPr id="13316" name="Picture 4" descr="Scrooge's Money Bin | Mickey and Friends Wiki | Fandom">
            <a:extLst>
              <a:ext uri="{FF2B5EF4-FFF2-40B4-BE49-F238E27FC236}">
                <a16:creationId xmlns:a16="http://schemas.microsoft.com/office/drawing/2014/main" id="{DB52E7CD-6367-4C5E-A769-BA4C5D84D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674" y="2007615"/>
            <a:ext cx="4626652" cy="346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635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94488"/>
            <a:ext cx="9144000" cy="1103971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8676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the sides and bottom of a boat</a:t>
            </a:r>
          </a:p>
        </p:txBody>
      </p:sp>
      <p:pic>
        <p:nvPicPr>
          <p:cNvPr id="14340" name="Picture 4" descr="Boat | Definition, History, Types, &amp; Facts | Britannica">
            <a:extLst>
              <a:ext uri="{FF2B5EF4-FFF2-40B4-BE49-F238E27FC236}">
                <a16:creationId xmlns:a16="http://schemas.microsoft.com/office/drawing/2014/main" id="{078170CC-4E71-4CB6-9CA1-12E2E15CA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228" y="2260306"/>
            <a:ext cx="4791543" cy="269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138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94488"/>
            <a:ext cx="9144000" cy="1103971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8676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not friendly or polite</a:t>
            </a:r>
          </a:p>
        </p:txBody>
      </p:sp>
      <p:pic>
        <p:nvPicPr>
          <p:cNvPr id="15366" name="Picture 6" descr="PR lessons from the Grinch | Vehr Communications">
            <a:extLst>
              <a:ext uri="{FF2B5EF4-FFF2-40B4-BE49-F238E27FC236}">
                <a16:creationId xmlns:a16="http://schemas.microsoft.com/office/drawing/2014/main" id="{D667E54C-37FF-46AE-B850-0D7EDDADA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711" y="2174417"/>
            <a:ext cx="5118516" cy="341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075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94488"/>
            <a:ext cx="9144000" cy="1103971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8676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to make a friend of someone or an animal</a:t>
            </a:r>
          </a:p>
        </p:txBody>
      </p:sp>
      <p:pic>
        <p:nvPicPr>
          <p:cNvPr id="16388" name="Picture 4" descr="Dr. Seuss - The Cat in the Hat, How the Grinch Stole Christmas!, and other  classics | Britannica">
            <a:extLst>
              <a:ext uri="{FF2B5EF4-FFF2-40B4-BE49-F238E27FC236}">
                <a16:creationId xmlns:a16="http://schemas.microsoft.com/office/drawing/2014/main" id="{1AEDF3DD-A165-4C0B-A206-7750C2044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562" y="1898459"/>
            <a:ext cx="5402876" cy="361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825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0062" y="445976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m____ s_____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944380" y="5597912"/>
            <a:ext cx="9723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an area in a town or city where merchants sell goods from stalls</a:t>
            </a:r>
          </a:p>
        </p:txBody>
      </p:sp>
      <p:pic>
        <p:nvPicPr>
          <p:cNvPr id="7172" name="Picture 4" descr="Pushcart Vendors On New York Street by Bettmann">
            <a:extLst>
              <a:ext uri="{FF2B5EF4-FFF2-40B4-BE49-F238E27FC236}">
                <a16:creationId xmlns:a16="http://schemas.microsoft.com/office/drawing/2014/main" id="{AE294DF0-0BBC-4848-A83E-3FFA243CB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530" y="1454561"/>
            <a:ext cx="5272939" cy="411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592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7482" y="550611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something that a person strives to do, often referring to business</a:t>
            </a:r>
          </a:p>
        </p:txBody>
      </p:sp>
      <p:pic>
        <p:nvPicPr>
          <p:cNvPr id="6148" name="Picture 4" descr="7 Best Nike Running Shoes For Women, 100+ Shoes Tested in 2023 | RunRepeat">
            <a:extLst>
              <a:ext uri="{FF2B5EF4-FFF2-40B4-BE49-F238E27FC236}">
                <a16:creationId xmlns:a16="http://schemas.microsoft.com/office/drawing/2014/main" id="{AD99C818-F6AB-4F90-B559-EFEAD5207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217" y="2747381"/>
            <a:ext cx="3868080" cy="216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3E2F7B-9477-4D62-A9EE-44760AC25D52}"/>
              </a:ext>
            </a:extLst>
          </p:cNvPr>
          <p:cNvSpPr txBox="1"/>
          <p:nvPr/>
        </p:nvSpPr>
        <p:spPr>
          <a:xfrm>
            <a:off x="1194217" y="2303733"/>
            <a:ext cx="346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 first, only sold running shoes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D0EEB1-8EE3-4D08-96C0-E5DB45E68332}"/>
              </a:ext>
            </a:extLst>
          </p:cNvPr>
          <p:cNvSpPr txBox="1"/>
          <p:nvPr/>
        </p:nvSpPr>
        <p:spPr>
          <a:xfrm>
            <a:off x="8034728" y="1312703"/>
            <a:ext cx="3162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Now</a:t>
            </a:r>
          </a:p>
        </p:txBody>
      </p:sp>
      <p:pic>
        <p:nvPicPr>
          <p:cNvPr id="6150" name="Picture 6" descr="Nike Live Store is Now Open at Tampa's Hyde Park Village">
            <a:extLst>
              <a:ext uri="{FF2B5EF4-FFF2-40B4-BE49-F238E27FC236}">
                <a16:creationId xmlns:a16="http://schemas.microsoft.com/office/drawing/2014/main" id="{7AE3F3B5-EAF8-48A7-A6AF-64D48AA27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482" y="1897478"/>
            <a:ext cx="5543003" cy="369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138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eager or interested in</a:t>
            </a:r>
          </a:p>
        </p:txBody>
      </p:sp>
      <p:pic>
        <p:nvPicPr>
          <p:cNvPr id="5124" name="Picture 4" descr="Students Are Always Eager to Learn What's Next | PLTW">
            <a:extLst>
              <a:ext uri="{FF2B5EF4-FFF2-40B4-BE49-F238E27FC236}">
                <a16:creationId xmlns:a16="http://schemas.microsoft.com/office/drawing/2014/main" id="{CD35E97E-C87C-4353-9AFE-7A3EE093C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007" y="1971024"/>
            <a:ext cx="5575092" cy="371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735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9431"/>
            <a:ext cx="9144000" cy="1274162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friendship</a:t>
            </a:r>
          </a:p>
        </p:txBody>
      </p:sp>
      <p:pic>
        <p:nvPicPr>
          <p:cNvPr id="4100" name="Picture 4" descr="Charming bond of camaraderie - The Statesman">
            <a:extLst>
              <a:ext uri="{FF2B5EF4-FFF2-40B4-BE49-F238E27FC236}">
                <a16:creationId xmlns:a16="http://schemas.microsoft.com/office/drawing/2014/main" id="{90590245-4012-4A34-A8C4-1F4925B37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412" y="2013988"/>
            <a:ext cx="6419176" cy="358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698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 promise that what someone says is true</a:t>
            </a:r>
          </a:p>
        </p:txBody>
      </p:sp>
      <p:pic>
        <p:nvPicPr>
          <p:cNvPr id="3076" name="Picture 4" descr="THE OATH OF OFFICE AND THE INSURRECTION - War Room - U.S. Army War College">
            <a:extLst>
              <a:ext uri="{FF2B5EF4-FFF2-40B4-BE49-F238E27FC236}">
                <a16:creationId xmlns:a16="http://schemas.microsoft.com/office/drawing/2014/main" id="{22481C57-5473-4E20-B537-61AF66B87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433" y="2062976"/>
            <a:ext cx="6313133" cy="328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969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33514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8676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eager to meet others; talkative</a:t>
            </a:r>
          </a:p>
        </p:txBody>
      </p:sp>
      <p:pic>
        <p:nvPicPr>
          <p:cNvPr id="2052" name="Picture 4" descr="Animated Rascals – 2016 Kingscliff Graphic Design">
            <a:extLst>
              <a:ext uri="{FF2B5EF4-FFF2-40B4-BE49-F238E27FC236}">
                <a16:creationId xmlns:a16="http://schemas.microsoft.com/office/drawing/2014/main" id="{73B578B6-0CD1-4412-848F-A5EE8302B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2071688"/>
            <a:ext cx="2062162" cy="332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369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33514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8676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doubt about a person or thing </a:t>
            </a:r>
          </a:p>
        </p:txBody>
      </p:sp>
      <p:pic>
        <p:nvPicPr>
          <p:cNvPr id="1028" name="Picture 4" descr="Boy Broken Vase Illustrations, Royalty-Free Vector Graphics &amp; Clip Art -  iStock">
            <a:extLst>
              <a:ext uri="{FF2B5EF4-FFF2-40B4-BE49-F238E27FC236}">
                <a16:creationId xmlns:a16="http://schemas.microsoft.com/office/drawing/2014/main" id="{83E5F421-9A36-411B-84E7-05B0387C4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368" y="2133655"/>
            <a:ext cx="4857264" cy="350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271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5322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8676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to shut off an area to keep people or supplies from coming in or going out</a:t>
            </a:r>
          </a:p>
        </p:txBody>
      </p:sp>
      <p:pic>
        <p:nvPicPr>
          <p:cNvPr id="9220" name="Picture 4" descr="Intolerable Acts | 1774, Definition, Summary, Significance, &amp; Facts |  Britannica">
            <a:extLst>
              <a:ext uri="{FF2B5EF4-FFF2-40B4-BE49-F238E27FC236}">
                <a16:creationId xmlns:a16="http://schemas.microsoft.com/office/drawing/2014/main" id="{ACC3C66F-58C8-4D92-94CF-A9E8D2A7A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576" y="1624733"/>
            <a:ext cx="5716851" cy="360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579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1306</TotalTime>
  <Words>149</Words>
  <Application>Microsoft Office PowerPoint</Application>
  <PresentationFormat>Widescreen</PresentationFormat>
  <Paragraphs>34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Amasis MT Pro Light</vt:lpstr>
      <vt:lpstr>Arial</vt:lpstr>
      <vt:lpstr>Calibri</vt:lpstr>
      <vt:lpstr>Calibri Light</vt:lpstr>
      <vt:lpstr>Office Theme</vt:lpstr>
      <vt:lpstr>p</vt:lpstr>
      <vt:lpstr>m____ s_____</vt:lpstr>
      <vt:lpstr>e</vt:lpstr>
      <vt:lpstr>k</vt:lpstr>
      <vt:lpstr>c</vt:lpstr>
      <vt:lpstr>o</vt:lpstr>
      <vt:lpstr>o</vt:lpstr>
      <vt:lpstr>s</vt:lpstr>
      <vt:lpstr>b</vt:lpstr>
      <vt:lpstr>f</vt:lpstr>
      <vt:lpstr>f</vt:lpstr>
      <vt:lpstr>c</vt:lpstr>
      <vt:lpstr>u___ l___ and k__</vt:lpstr>
      <vt:lpstr>h</vt:lpstr>
      <vt:lpstr>g</vt:lpstr>
      <vt:lpstr>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bustling</dc:title>
  <dc:creator>cgriffinteach@outlook.com</dc:creator>
  <cp:lastModifiedBy>Chad VanderMeulen</cp:lastModifiedBy>
  <cp:revision>11</cp:revision>
  <dcterms:created xsi:type="dcterms:W3CDTF">2022-04-19T20:44:02Z</dcterms:created>
  <dcterms:modified xsi:type="dcterms:W3CDTF">2023-03-05T19:42:57Z</dcterms:modified>
</cp:coreProperties>
</file>