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1" d="100"/>
          <a:sy n="51" d="100"/>
        </p:scale>
        <p:origin x="62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pushcart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019331" y="5597912"/>
            <a:ext cx="9648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small cart that is pushed by hand; a wheelbarrow</a:t>
            </a:r>
          </a:p>
        </p:txBody>
      </p:sp>
      <p:pic>
        <p:nvPicPr>
          <p:cNvPr id="5" name="Picture 4" descr="A picture containing text, ground, transport, old&#10;&#10;Description automatically generated">
            <a:extLst>
              <a:ext uri="{FF2B5EF4-FFF2-40B4-BE49-F238E27FC236}">
                <a16:creationId xmlns:a16="http://schemas.microsoft.com/office/drawing/2014/main" id="{1665E365-F3AE-4B0E-AF5F-F34B95C26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72" y="2295040"/>
            <a:ext cx="7164953" cy="322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freely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78024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done without concern or worry</a:t>
            </a:r>
          </a:p>
        </p:txBody>
      </p:sp>
      <p:pic>
        <p:nvPicPr>
          <p:cNvPr id="10246" name="Picture 6" descr="pumba with hakuna matata. inside joke with my sister. | Timon and pumbaa, Lion  king timon, Disney">
            <a:extLst>
              <a:ext uri="{FF2B5EF4-FFF2-40B4-BE49-F238E27FC236}">
                <a16:creationId xmlns:a16="http://schemas.microsoft.com/office/drawing/2014/main" id="{C432DA15-299F-48AD-B555-D3DA17231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38" y="2066215"/>
            <a:ext cx="2851723" cy="365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3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frigid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very cold</a:t>
            </a:r>
          </a:p>
        </p:txBody>
      </p:sp>
      <p:pic>
        <p:nvPicPr>
          <p:cNvPr id="11268" name="Picture 4" descr="What Is a Blizzard and What Is a Blizzard Warning? | Weather Station Advisor">
            <a:extLst>
              <a:ext uri="{FF2B5EF4-FFF2-40B4-BE49-F238E27FC236}">
                <a16:creationId xmlns:a16="http://schemas.microsoft.com/office/drawing/2014/main" id="{F8C80AE5-F653-44AC-BCC1-DF115833B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344" y="2140551"/>
            <a:ext cx="5162862" cy="344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720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488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checkpoints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barrier along a route that is guarded</a:t>
            </a:r>
          </a:p>
        </p:txBody>
      </p:sp>
      <p:pic>
        <p:nvPicPr>
          <p:cNvPr id="3" name="Picture 4" descr="Seven military attaches accredited in Russia, including Ukrainian, refuse  to travel to Russian-Ukrainian border for inspection - official - Jul. 15,  2014 | KyivPost">
            <a:extLst>
              <a:ext uri="{FF2B5EF4-FFF2-40B4-BE49-F238E27FC236}">
                <a16:creationId xmlns:a16="http://schemas.microsoft.com/office/drawing/2014/main" id="{23D4EC7D-09CF-4F7A-BF1A-8AC463F7C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98" y="2046649"/>
            <a:ext cx="5069447" cy="339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48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488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under lock and key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kept safe and secure</a:t>
            </a:r>
          </a:p>
        </p:txBody>
      </p:sp>
      <p:pic>
        <p:nvPicPr>
          <p:cNvPr id="13316" name="Picture 4" descr="Scrooge's Money Bin | Mickey and Friends Wiki | Fandom">
            <a:extLst>
              <a:ext uri="{FF2B5EF4-FFF2-40B4-BE49-F238E27FC236}">
                <a16:creationId xmlns:a16="http://schemas.microsoft.com/office/drawing/2014/main" id="{DB52E7CD-6367-4C5E-A769-BA4C5D84D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74" y="2007615"/>
            <a:ext cx="4626652" cy="346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635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488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hull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sides and bottom of a boat</a:t>
            </a:r>
          </a:p>
        </p:txBody>
      </p:sp>
      <p:pic>
        <p:nvPicPr>
          <p:cNvPr id="14340" name="Picture 4" descr="Boat | Definition, History, Types, &amp; Facts | Britannica">
            <a:extLst>
              <a:ext uri="{FF2B5EF4-FFF2-40B4-BE49-F238E27FC236}">
                <a16:creationId xmlns:a16="http://schemas.microsoft.com/office/drawing/2014/main" id="{078170CC-4E71-4CB6-9CA1-12E2E15C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228" y="2260306"/>
            <a:ext cx="4791543" cy="269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3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488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gruffer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not friendly or polite</a:t>
            </a:r>
          </a:p>
        </p:txBody>
      </p:sp>
      <p:pic>
        <p:nvPicPr>
          <p:cNvPr id="15366" name="Picture 6" descr="PR lessons from the Grinch | Vehr Communications">
            <a:extLst>
              <a:ext uri="{FF2B5EF4-FFF2-40B4-BE49-F238E27FC236}">
                <a16:creationId xmlns:a16="http://schemas.microsoft.com/office/drawing/2014/main" id="{D667E54C-37FF-46AE-B850-0D7EDDADA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11" y="2174417"/>
            <a:ext cx="5118516" cy="34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75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4488"/>
            <a:ext cx="9144000" cy="1103971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befriend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make a friend of someone or an animal</a:t>
            </a:r>
          </a:p>
        </p:txBody>
      </p:sp>
      <p:pic>
        <p:nvPicPr>
          <p:cNvPr id="16388" name="Picture 4" descr="Dr. Seuss - The Cat in the Hat, How the Grinch Stole Christmas!, and other  classics | Britannica">
            <a:extLst>
              <a:ext uri="{FF2B5EF4-FFF2-40B4-BE49-F238E27FC236}">
                <a16:creationId xmlns:a16="http://schemas.microsoft.com/office/drawing/2014/main" id="{1AEDF3DD-A165-4C0B-A206-7750C2044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562" y="1898459"/>
            <a:ext cx="5402876" cy="361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82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062" y="445976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market square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944380" y="5597912"/>
            <a:ext cx="9723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an area in a town or city where merchants sell goods from stalls</a:t>
            </a:r>
          </a:p>
        </p:txBody>
      </p:sp>
      <p:pic>
        <p:nvPicPr>
          <p:cNvPr id="7172" name="Picture 4" descr="Pushcart Vendors On New York Street by Bettmann">
            <a:extLst>
              <a:ext uri="{FF2B5EF4-FFF2-40B4-BE49-F238E27FC236}">
                <a16:creationId xmlns:a16="http://schemas.microsoft.com/office/drawing/2014/main" id="{AE294DF0-0BBC-4848-A83E-3FFA243CB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530" y="1454561"/>
            <a:ext cx="5272939" cy="411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7482" y="55061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enterprise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something that a person strives to do, often referring to business</a:t>
            </a:r>
          </a:p>
        </p:txBody>
      </p:sp>
      <p:pic>
        <p:nvPicPr>
          <p:cNvPr id="6148" name="Picture 4" descr="7 Best Nike Running Shoes For Women, 100+ Shoes Tested in 2023 | RunRepeat">
            <a:extLst>
              <a:ext uri="{FF2B5EF4-FFF2-40B4-BE49-F238E27FC236}">
                <a16:creationId xmlns:a16="http://schemas.microsoft.com/office/drawing/2014/main" id="{AD99C818-F6AB-4F90-B559-EFEAD5207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17" y="2747381"/>
            <a:ext cx="3868080" cy="216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3E2F7B-9477-4D62-A9EE-44760AC25D52}"/>
              </a:ext>
            </a:extLst>
          </p:cNvPr>
          <p:cNvSpPr txBox="1"/>
          <p:nvPr/>
        </p:nvSpPr>
        <p:spPr>
          <a:xfrm>
            <a:off x="1194217" y="2303733"/>
            <a:ext cx="346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first, only sold running shoes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D0EEB1-8EE3-4D08-96C0-E5DB45E68332}"/>
              </a:ext>
            </a:extLst>
          </p:cNvPr>
          <p:cNvSpPr txBox="1"/>
          <p:nvPr/>
        </p:nvSpPr>
        <p:spPr>
          <a:xfrm>
            <a:off x="8034728" y="1312703"/>
            <a:ext cx="3162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Now</a:t>
            </a:r>
          </a:p>
        </p:txBody>
      </p:sp>
      <p:pic>
        <p:nvPicPr>
          <p:cNvPr id="6150" name="Picture 6" descr="Nike Live Store is Now Open at Tampa's Hyde Park Village">
            <a:extLst>
              <a:ext uri="{FF2B5EF4-FFF2-40B4-BE49-F238E27FC236}">
                <a16:creationId xmlns:a16="http://schemas.microsoft.com/office/drawing/2014/main" id="{7AE3F3B5-EAF8-48A7-A6AF-64D48AA27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482" y="1897478"/>
            <a:ext cx="5543003" cy="369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keen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eager or interested in</a:t>
            </a:r>
          </a:p>
        </p:txBody>
      </p:sp>
      <p:pic>
        <p:nvPicPr>
          <p:cNvPr id="5124" name="Picture 4" descr="Students Are Always Eager to Learn What's Next | PLTW">
            <a:extLst>
              <a:ext uri="{FF2B5EF4-FFF2-40B4-BE49-F238E27FC236}">
                <a16:creationId xmlns:a16="http://schemas.microsoft.com/office/drawing/2014/main" id="{CD35E97E-C87C-4353-9AFE-7A3EE093C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007" y="1971024"/>
            <a:ext cx="5575092" cy="371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9431"/>
            <a:ext cx="9144000" cy="1274162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camaraderie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friendship</a:t>
            </a:r>
          </a:p>
        </p:txBody>
      </p:sp>
      <p:pic>
        <p:nvPicPr>
          <p:cNvPr id="4100" name="Picture 4" descr="Charming bond of camaraderie - The Statesman">
            <a:extLst>
              <a:ext uri="{FF2B5EF4-FFF2-40B4-BE49-F238E27FC236}">
                <a16:creationId xmlns:a16="http://schemas.microsoft.com/office/drawing/2014/main" id="{90590245-4012-4A34-A8C4-1F4925B37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412" y="2013988"/>
            <a:ext cx="6419176" cy="358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oath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promise that what someone says is true</a:t>
            </a:r>
          </a:p>
        </p:txBody>
      </p:sp>
      <p:pic>
        <p:nvPicPr>
          <p:cNvPr id="3076" name="Picture 4" descr="THE OATH OF OFFICE AND THE INSURRECTION - War Room - U.S. Army War College">
            <a:extLst>
              <a:ext uri="{FF2B5EF4-FFF2-40B4-BE49-F238E27FC236}">
                <a16:creationId xmlns:a16="http://schemas.microsoft.com/office/drawing/2014/main" id="{22481C57-5473-4E20-B537-61AF66B87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33" y="2062976"/>
            <a:ext cx="6313133" cy="328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outgoing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eager to meet others; talkative</a:t>
            </a:r>
          </a:p>
        </p:txBody>
      </p:sp>
      <p:pic>
        <p:nvPicPr>
          <p:cNvPr id="2052" name="Picture 4" descr="Animated Rascals – 2016 Kingscliff Graphic Design">
            <a:extLst>
              <a:ext uri="{FF2B5EF4-FFF2-40B4-BE49-F238E27FC236}">
                <a16:creationId xmlns:a16="http://schemas.microsoft.com/office/drawing/2014/main" id="{73B578B6-0CD1-4412-848F-A5EE8302B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2071688"/>
            <a:ext cx="2062162" cy="332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suspicions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doubt about a person or thing </a:t>
            </a:r>
          </a:p>
        </p:txBody>
      </p:sp>
      <p:pic>
        <p:nvPicPr>
          <p:cNvPr id="1028" name="Picture 4" descr="Boy Broken Vase Illustrations, Royalty-Free Vector Graphics &amp; Clip Art -  iStock">
            <a:extLst>
              <a:ext uri="{FF2B5EF4-FFF2-40B4-BE49-F238E27FC236}">
                <a16:creationId xmlns:a16="http://schemas.microsoft.com/office/drawing/2014/main" id="{83E5F421-9A36-411B-84E7-05B0387C4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68" y="2133655"/>
            <a:ext cx="4857264" cy="35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27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351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blockade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8676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shut off an area to keep people or supplies from coming in or going out</a:t>
            </a:r>
          </a:p>
        </p:txBody>
      </p:sp>
      <p:pic>
        <p:nvPicPr>
          <p:cNvPr id="9220" name="Picture 4" descr="Intolerable Acts | 1774, Definition, Summary, Significance, &amp; Facts |  Britannica">
            <a:extLst>
              <a:ext uri="{FF2B5EF4-FFF2-40B4-BE49-F238E27FC236}">
                <a16:creationId xmlns:a16="http://schemas.microsoft.com/office/drawing/2014/main" id="{ACC3C66F-58C8-4D92-94CF-A9E8D2A7A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85" y="1978228"/>
            <a:ext cx="5716851" cy="360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579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144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Amasis MT Pro Light</vt:lpstr>
      <vt:lpstr>Arial</vt:lpstr>
      <vt:lpstr>Calibri</vt:lpstr>
      <vt:lpstr>Calibri Light</vt:lpstr>
      <vt:lpstr>Office Theme</vt:lpstr>
      <vt:lpstr>pushcart</vt:lpstr>
      <vt:lpstr>market square</vt:lpstr>
      <vt:lpstr>enterprise</vt:lpstr>
      <vt:lpstr>keen</vt:lpstr>
      <vt:lpstr>camaraderie</vt:lpstr>
      <vt:lpstr>oath</vt:lpstr>
      <vt:lpstr>outgoing</vt:lpstr>
      <vt:lpstr>suspicions</vt:lpstr>
      <vt:lpstr>blockade</vt:lpstr>
      <vt:lpstr>freely</vt:lpstr>
      <vt:lpstr>frigid</vt:lpstr>
      <vt:lpstr>checkpoints</vt:lpstr>
      <vt:lpstr>under lock and key</vt:lpstr>
      <vt:lpstr>hull</vt:lpstr>
      <vt:lpstr>gruffer</vt:lpstr>
      <vt:lpstr>befriend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9</cp:revision>
  <dcterms:created xsi:type="dcterms:W3CDTF">2022-04-19T20:44:02Z</dcterms:created>
  <dcterms:modified xsi:type="dcterms:W3CDTF">2023-02-23T21:18:59Z</dcterms:modified>
</cp:coreProperties>
</file>