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</a:t>
            </a:r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ability of the body to resist a disease</a:t>
            </a:r>
          </a:p>
        </p:txBody>
      </p:sp>
      <p:pic>
        <p:nvPicPr>
          <p:cNvPr id="8196" name="Picture 4" descr="What is natural immunity? - Covid Clinic">
            <a:extLst>
              <a:ext uri="{FF2B5EF4-FFF2-40B4-BE49-F238E27FC236}">
                <a16:creationId xmlns:a16="http://schemas.microsoft.com/office/drawing/2014/main" id="{3271AF76-345B-4041-B4B5-73B4247D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9" y="2144477"/>
            <a:ext cx="5197622" cy="33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9399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of great size or extent; very big</a:t>
            </a:r>
          </a:p>
        </p:txBody>
      </p:sp>
      <p:pic>
        <p:nvPicPr>
          <p:cNvPr id="3" name="Picture 4" descr="Earth-Sun comparison | Fatos assustadores, Assustador, Universo">
            <a:extLst>
              <a:ext uri="{FF2B5EF4-FFF2-40B4-BE49-F238E27FC236}">
                <a16:creationId xmlns:a16="http://schemas.microsoft.com/office/drawing/2014/main" id="{B0FF9A8E-E59F-47B0-B23A-8DBF3409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650012"/>
            <a:ext cx="60388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057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become less or smaller, shrink slowly</a:t>
            </a:r>
          </a:p>
        </p:txBody>
      </p:sp>
      <p:pic>
        <p:nvPicPr>
          <p:cNvPr id="3" name="Picture 2" descr="German Word of the Day - decrease (verb) - GermanPod101.com Blog">
            <a:extLst>
              <a:ext uri="{FF2B5EF4-FFF2-40B4-BE49-F238E27FC236}">
                <a16:creationId xmlns:a16="http://schemas.microsoft.com/office/drawing/2014/main" id="{6CE32675-281F-470B-9F6D-8CF26BF9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82" y="2074127"/>
            <a:ext cx="4212236" cy="31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95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be overcome or yield</a:t>
            </a:r>
          </a:p>
        </p:txBody>
      </p:sp>
      <p:pic>
        <p:nvPicPr>
          <p:cNvPr id="12290" name="Picture 2" descr="Eyeing that donut? Your food choice may reveal struggle to resist temptation  - Hindustan Times">
            <a:extLst>
              <a:ext uri="{FF2B5EF4-FFF2-40B4-BE49-F238E27FC236}">
                <a16:creationId xmlns:a16="http://schemas.microsoft.com/office/drawing/2014/main" id="{2C77E361-CE10-4BA9-B1C5-60253D0F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36" y="1741062"/>
            <a:ext cx="6563927" cy="3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704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reduction in the number or quantity</a:t>
            </a:r>
          </a:p>
        </p:txBody>
      </p:sp>
      <p:pic>
        <p:nvPicPr>
          <p:cNvPr id="3" name="Picture 2" descr="Essay on Depletion of Natural Resources for Students | 500 Words Essay">
            <a:extLst>
              <a:ext uri="{FF2B5EF4-FFF2-40B4-BE49-F238E27FC236}">
                <a16:creationId xmlns:a16="http://schemas.microsoft.com/office/drawing/2014/main" id="{B619AEB2-4892-44B0-907E-C3194956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78" y="1703545"/>
            <a:ext cx="7707443" cy="37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705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thin due to a lack of nourishment</a:t>
            </a:r>
          </a:p>
        </p:txBody>
      </p:sp>
      <p:pic>
        <p:nvPicPr>
          <p:cNvPr id="14338" name="Picture 2" descr="Emaciated dog found in Anderson Township finds his forever home | WKRC">
            <a:extLst>
              <a:ext uri="{FF2B5EF4-FFF2-40B4-BE49-F238E27FC236}">
                <a16:creationId xmlns:a16="http://schemas.microsoft.com/office/drawing/2014/main" id="{5B972DD9-3459-4519-8FFD-11A6D8BC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17" y="1687597"/>
            <a:ext cx="6643766" cy="37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having to do with growing crops and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raising livestock</a:t>
            </a:r>
          </a:p>
        </p:txBody>
      </p:sp>
      <p:pic>
        <p:nvPicPr>
          <p:cNvPr id="15362" name="Picture 2" descr="Integrated Crop-Livestock Systems | Department of Agronomy and Horticulture  | Nebraska">
            <a:extLst>
              <a:ext uri="{FF2B5EF4-FFF2-40B4-BE49-F238E27FC236}">
                <a16:creationId xmlns:a16="http://schemas.microsoft.com/office/drawing/2014/main" id="{A4927837-637A-4F1F-98E5-C6ED46A6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87" y="1979544"/>
            <a:ext cx="5410825" cy="36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908"/>
            <a:ext cx="9144000" cy="1103971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lasting or remaining unchanged for a long time</a:t>
            </a:r>
          </a:p>
        </p:txBody>
      </p:sp>
      <p:pic>
        <p:nvPicPr>
          <p:cNvPr id="16386" name="Picture 2" descr="Jamestown Colony Facts and Story - The History Junkie">
            <a:extLst>
              <a:ext uri="{FF2B5EF4-FFF2-40B4-BE49-F238E27FC236}">
                <a16:creationId xmlns:a16="http://schemas.microsoft.com/office/drawing/2014/main" id="{86A77CC2-8DB9-4A3A-BF61-EB790A6E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11" y="1847018"/>
            <a:ext cx="5005778" cy="36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create an official document to set up rights and expectations for a person, group , or company</a:t>
            </a:r>
          </a:p>
        </p:txBody>
      </p:sp>
      <p:pic>
        <p:nvPicPr>
          <p:cNvPr id="7170" name="Picture 2" descr="Jamestown timeline | Timetoast timelines">
            <a:extLst>
              <a:ext uri="{FF2B5EF4-FFF2-40B4-BE49-F238E27FC236}">
                <a16:creationId xmlns:a16="http://schemas.microsoft.com/office/drawing/2014/main" id="{B8EB7EF6-2B91-40F8-815A-A75C3E3E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1" y="2189934"/>
            <a:ext cx="4729397" cy="32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 m_____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rare metal that has a high value, such as gold, silver, and platinum</a:t>
            </a:r>
          </a:p>
        </p:txBody>
      </p:sp>
      <p:pic>
        <p:nvPicPr>
          <p:cNvPr id="6146" name="Picture 2" descr="Gold-Silver Supply-Side Impact | Markets Insider">
            <a:extLst>
              <a:ext uri="{FF2B5EF4-FFF2-40B4-BE49-F238E27FC236}">
                <a16:creationId xmlns:a16="http://schemas.microsoft.com/office/drawing/2014/main" id="{0B0C1363-C296-4D84-BF33-73209090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0" y="2062976"/>
            <a:ext cx="4566300" cy="34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53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skilled in a specific craft or trade</a:t>
            </a:r>
          </a:p>
        </p:txBody>
      </p:sp>
      <p:pic>
        <p:nvPicPr>
          <p:cNvPr id="5122" name="Picture 2" descr="Colonial Occupations and Trades Picture Word Flash Cards. by Teach At  Daycare">
            <a:extLst>
              <a:ext uri="{FF2B5EF4-FFF2-40B4-BE49-F238E27FC236}">
                <a16:creationId xmlns:a16="http://schemas.microsoft.com/office/drawing/2014/main" id="{A19BD416-BDD4-4E70-BA7A-C4BA4DD3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79" y="2062976"/>
            <a:ext cx="4656241" cy="35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science of figuring out the position and course of a boat or vehicle</a:t>
            </a:r>
          </a:p>
        </p:txBody>
      </p:sp>
      <p:pic>
        <p:nvPicPr>
          <p:cNvPr id="4098" name="Picture 2" descr="An old geographic map with navigational tools: compass, divider, ruler,  protractor. View of the workplace of ship's captain. Travel, geography,  navigation, tourism and exploration concept background. Stock Photo | Adobe  Stock">
            <a:extLst>
              <a:ext uri="{FF2B5EF4-FFF2-40B4-BE49-F238E27FC236}">
                <a16:creationId xmlns:a16="http://schemas.microsoft.com/office/drawing/2014/main" id="{57DEAA82-DAA9-4DD5-98A7-44AFC78A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1" y="2140804"/>
            <a:ext cx="7581377" cy="34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8541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force that moves something forward</a:t>
            </a:r>
          </a:p>
        </p:txBody>
      </p:sp>
      <p:pic>
        <p:nvPicPr>
          <p:cNvPr id="3074" name="Picture 2" descr="616 Torpedo Videos and HD Footage - Getty Images">
            <a:extLst>
              <a:ext uri="{FF2B5EF4-FFF2-40B4-BE49-F238E27FC236}">
                <a16:creationId xmlns:a16="http://schemas.microsoft.com/office/drawing/2014/main" id="{1728EDED-0447-4D4D-B6C6-682AA1BD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11" y="211594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835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 </a:t>
            </a:r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supply land with water using streams, channels, pipes or sprinklers</a:t>
            </a:r>
          </a:p>
        </p:txBody>
      </p:sp>
      <p:pic>
        <p:nvPicPr>
          <p:cNvPr id="2050" name="Picture 2" descr="Gabel continues to irrigate, helps son get ready for fair">
            <a:extLst>
              <a:ext uri="{FF2B5EF4-FFF2-40B4-BE49-F238E27FC236}">
                <a16:creationId xmlns:a16="http://schemas.microsoft.com/office/drawing/2014/main" id="{CEFD9AD7-B18D-4E81-9257-2CF024F1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7" y="1743938"/>
            <a:ext cx="8950423" cy="33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12181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create a plan to achieve a goal</a:t>
            </a:r>
          </a:p>
        </p:txBody>
      </p:sp>
      <p:pic>
        <p:nvPicPr>
          <p:cNvPr id="1026" name="Picture 2" descr="Deluxe Professional Chess Set and Board Combo">
            <a:extLst>
              <a:ext uri="{FF2B5EF4-FFF2-40B4-BE49-F238E27FC236}">
                <a16:creationId xmlns:a16="http://schemas.microsoft.com/office/drawing/2014/main" id="{6C521626-8F45-466B-90C6-EE0C7C5D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25" y="1864487"/>
            <a:ext cx="5167547" cy="34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9209"/>
            <a:ext cx="9144000" cy="940613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 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in the way of action or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9D09B-28EE-4390-A541-ABDF08ED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39" y="1975365"/>
            <a:ext cx="4967521" cy="33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186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      i</vt:lpstr>
      <vt:lpstr>       c</vt:lpstr>
      <vt:lpstr>p_____ m_____</vt:lpstr>
      <vt:lpstr>       a</vt:lpstr>
      <vt:lpstr>      n</vt:lpstr>
      <vt:lpstr>      p</vt:lpstr>
      <vt:lpstr>       i</vt:lpstr>
      <vt:lpstr>      s</vt:lpstr>
      <vt:lpstr>      h</vt:lpstr>
      <vt:lpstr>      m</vt:lpstr>
      <vt:lpstr>      d</vt:lpstr>
      <vt:lpstr>s</vt:lpstr>
      <vt:lpstr>d</vt:lpstr>
      <vt:lpstr>e</vt:lpstr>
      <vt:lpstr>      a</vt:lpstr>
      <vt:lpstr>      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7</cp:revision>
  <dcterms:created xsi:type="dcterms:W3CDTF">2022-04-19T20:44:02Z</dcterms:created>
  <dcterms:modified xsi:type="dcterms:W3CDTF">2023-03-08T01:05:00Z</dcterms:modified>
</cp:coreProperties>
</file>