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51" d="100"/>
          <a:sy n="51" d="100"/>
        </p:scale>
        <p:origin x="62" y="5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995E6-51C8-4ADB-B6BE-C9F522C66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C38043-D080-4E94-AB18-575B840FDC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DB34A-CD2D-4699-8F34-B0A6140D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9236C-B356-4E51-A9A2-FC40AB8CC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999EC-050B-4FCF-8E74-97C4816C1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31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143D4-101D-456B-8124-97ECB16A1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B22C1B-F1BD-43F5-AFC2-8311B90253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1F4E7-41B1-4D39-8ACE-19398AB73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28C55-BE73-4ED2-951F-BA42E4520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7A5E0-FF6A-4394-83BC-47B78D111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62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7E7559-1667-4B94-8B81-26F3824BC4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BCE9AE-5036-4A4C-8850-27858CED9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7B045-EDA7-4395-BC93-525BE49F9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F119E-A335-469C-8A15-5DDD75B3B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4FBB5-B1BD-4C47-BA8A-12F0EAEB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59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4D381-077D-4F16-AF08-54C712720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AA75F-0326-451A-9538-F114FF622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AD814-8B4B-4AB8-AA75-D560CD62E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8AA8F-745F-4F9B-AF70-C21A81171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AC11F-4B81-4911-8B13-269B8020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71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8337F-924C-4E12-8270-A660FE7F5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70AA8-69C0-44B4-A3B6-48759EAA3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1E992-5821-4905-9818-4886A003C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CB4C-90EA-4B7D-AC04-36A636C57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F123A-33A5-40EF-915D-87040A61F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1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624A2-9B5A-41F1-934A-8AA4C8F22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D5971-3D42-43C0-8F7D-4627F4BA4C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3E168-19A2-4D27-8AE5-F23D96DC28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3E93D1-074B-45BA-A0FA-DEE8EED94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1F31B8-2FB0-418F-8AEF-EC1DA7507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2FB10D-1D22-4BD5-9E01-AE099B79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30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09524-3727-4070-88D4-4E16274B4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A56FF-5415-4A78-91DC-5CE74C7BF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8ED67-8758-4669-809F-0ADF8B1679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AFE6A4-D05C-41B3-B52D-647D670E06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DF430D-E4C0-4214-ACC0-127B703555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7471E6-E1D2-4410-9665-DCACF4A25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9D408C-3363-4FB4-8F98-A74F3BFAC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3B13F0-3603-4C4C-B6DA-9759F1A36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222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CE1DE-7E20-4047-93B1-ABB976715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EFBFBC-4693-438B-9C11-AA2A20B66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521C38-9458-445B-AA5E-A69814F9C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952F56-F52B-4337-A262-AC64B1474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34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9B17F7-62F1-4CAF-AC24-7E03EC393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3BB53-BDEF-42C1-BDBD-B092DE358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376C2-936D-472D-A3DA-C2F4EF707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83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CA61C-EF43-4E7F-9ACD-F791F5604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1D70B-7E95-4E73-9313-491148F17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385145-14FA-4860-B39D-B1B972AF60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2E2108-3C09-49B1-86D1-88DE709CE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1FF2FF-8611-443A-B245-AEC9AF436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87D69-7E52-4E6A-B81A-C3E8205DE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17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B2A35-E31C-4811-A75D-9A266AB13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EA1DB6-A72B-438E-8AFA-16A7A37EC2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EA542C-69A2-4DA6-9816-8C351071C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55129D-E96A-49C5-AB1A-6EE607103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CD5338-E3E8-4007-BFF8-F0FBCA6A3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06A1EF-7240-43F4-9445-2E5B945E2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09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71F5A1-9ADE-4699-98C8-42046472E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D12A2-32C0-4E40-AC23-63C95F967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6D09B-0B52-42F3-A58D-B8E6481472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EB9FF-B049-4EC2-950C-EC9AE124CD5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B0CBC-3CFB-44CF-95F1-D4453A1D1D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25111-7F35-40B0-B13D-D530BCB047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5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immunity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the ability of the body to resist a disease</a:t>
            </a:r>
          </a:p>
        </p:txBody>
      </p:sp>
      <p:pic>
        <p:nvPicPr>
          <p:cNvPr id="8196" name="Picture 4" descr="What is natural immunity? - Covid Clinic">
            <a:extLst>
              <a:ext uri="{FF2B5EF4-FFF2-40B4-BE49-F238E27FC236}">
                <a16:creationId xmlns:a16="http://schemas.microsoft.com/office/drawing/2014/main" id="{3271AF76-345B-4041-B4B5-73B4247D6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189" y="2144477"/>
            <a:ext cx="5197622" cy="337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367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33514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massive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8676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of great size or extent; very big</a:t>
            </a:r>
          </a:p>
        </p:txBody>
      </p:sp>
      <p:pic>
        <p:nvPicPr>
          <p:cNvPr id="3" name="Picture 4" descr="Earth-Sun comparison | Fatos assustadores, Assustador, Universo">
            <a:extLst>
              <a:ext uri="{FF2B5EF4-FFF2-40B4-BE49-F238E27FC236}">
                <a16:creationId xmlns:a16="http://schemas.microsoft.com/office/drawing/2014/main" id="{B0FF9A8E-E59F-47B0-B23A-8DBF34090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1982594"/>
            <a:ext cx="6038850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535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33514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dwindling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8676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to become less or smaller, shrink slowly</a:t>
            </a:r>
          </a:p>
        </p:txBody>
      </p:sp>
      <p:pic>
        <p:nvPicPr>
          <p:cNvPr id="3" name="Picture 2" descr="German Word of the Day - decrease (verb) - GermanPod101.com Blog">
            <a:extLst>
              <a:ext uri="{FF2B5EF4-FFF2-40B4-BE49-F238E27FC236}">
                <a16:creationId xmlns:a16="http://schemas.microsoft.com/office/drawing/2014/main" id="{6CE32675-281F-470B-9F6D-8CF26BF94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882" y="2074127"/>
            <a:ext cx="4212236" cy="315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720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94488"/>
            <a:ext cx="9144000" cy="1103971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succumbing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8676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to be overcome or yield</a:t>
            </a:r>
          </a:p>
        </p:txBody>
      </p:sp>
      <p:pic>
        <p:nvPicPr>
          <p:cNvPr id="12290" name="Picture 2" descr="Eyeing that donut? Your food choice may reveal struggle to resist temptation  - Hindustan Times">
            <a:extLst>
              <a:ext uri="{FF2B5EF4-FFF2-40B4-BE49-F238E27FC236}">
                <a16:creationId xmlns:a16="http://schemas.microsoft.com/office/drawing/2014/main" id="{2C77E361-CE10-4BA9-B1C5-60253D0FF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657" y="1898459"/>
            <a:ext cx="6563927" cy="368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548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94488"/>
            <a:ext cx="9144000" cy="1103971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depletion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8676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reduction in the number or quantity</a:t>
            </a:r>
          </a:p>
        </p:txBody>
      </p:sp>
      <p:pic>
        <p:nvPicPr>
          <p:cNvPr id="3" name="Picture 2" descr="Essay on Depletion of Natural Resources for Students | 500 Words Essay">
            <a:extLst>
              <a:ext uri="{FF2B5EF4-FFF2-40B4-BE49-F238E27FC236}">
                <a16:creationId xmlns:a16="http://schemas.microsoft.com/office/drawing/2014/main" id="{B619AEB2-4892-44B0-907E-C31949565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278" y="1898459"/>
            <a:ext cx="7707443" cy="374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635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94488"/>
            <a:ext cx="9144000" cy="1103971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emaciated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8676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very thin due to a lack of nourishment</a:t>
            </a:r>
          </a:p>
        </p:txBody>
      </p:sp>
      <p:pic>
        <p:nvPicPr>
          <p:cNvPr id="14338" name="Picture 2" descr="Emaciated dog found in Anderson Township finds his forever home | WKRC">
            <a:extLst>
              <a:ext uri="{FF2B5EF4-FFF2-40B4-BE49-F238E27FC236}">
                <a16:creationId xmlns:a16="http://schemas.microsoft.com/office/drawing/2014/main" id="{5B972DD9-3459-4519-8FFD-11A6D8BC6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117" y="1854769"/>
            <a:ext cx="6643766" cy="373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138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94488"/>
            <a:ext cx="9144000" cy="1103971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agricultural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8676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having to do with growing crops and </a:t>
            </a:r>
          </a:p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raising livestock</a:t>
            </a:r>
          </a:p>
        </p:txBody>
      </p:sp>
      <p:pic>
        <p:nvPicPr>
          <p:cNvPr id="15362" name="Picture 2" descr="Integrated Crop-Livestock Systems | Department of Agronomy and Horticulture  | Nebraska">
            <a:extLst>
              <a:ext uri="{FF2B5EF4-FFF2-40B4-BE49-F238E27FC236}">
                <a16:creationId xmlns:a16="http://schemas.microsoft.com/office/drawing/2014/main" id="{A4927837-637A-4F1F-98E5-C6ED46A6A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587" y="1979544"/>
            <a:ext cx="5410825" cy="360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075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94488"/>
            <a:ext cx="9144000" cy="1103971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permanence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8676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lasting or remaining unchanged for a long time</a:t>
            </a:r>
          </a:p>
        </p:txBody>
      </p:sp>
      <p:pic>
        <p:nvPicPr>
          <p:cNvPr id="16386" name="Picture 2" descr="Jamestown Colony Facts and Story - The History Junkie">
            <a:extLst>
              <a:ext uri="{FF2B5EF4-FFF2-40B4-BE49-F238E27FC236}">
                <a16:creationId xmlns:a16="http://schemas.microsoft.com/office/drawing/2014/main" id="{86A77CC2-8DB9-4A3A-BF61-EB790A6E0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111" y="1965157"/>
            <a:ext cx="5005778" cy="362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825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charter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944380" y="5597912"/>
            <a:ext cx="9723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to create an official document to set up rights and expectations for a person, group , or company</a:t>
            </a:r>
          </a:p>
        </p:txBody>
      </p:sp>
      <p:pic>
        <p:nvPicPr>
          <p:cNvPr id="7170" name="Picture 2" descr="Jamestown timeline | Timetoast timelines">
            <a:extLst>
              <a:ext uri="{FF2B5EF4-FFF2-40B4-BE49-F238E27FC236}">
                <a16:creationId xmlns:a16="http://schemas.microsoft.com/office/drawing/2014/main" id="{B8EB7EF6-2B91-40F8-815A-A75C3E3E8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301" y="2046120"/>
            <a:ext cx="4729397" cy="328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592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precious metals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 rare metal that has a high value, such as gold, silver, and platinum</a:t>
            </a:r>
          </a:p>
        </p:txBody>
      </p:sp>
      <p:pic>
        <p:nvPicPr>
          <p:cNvPr id="6146" name="Picture 2" descr="Gold-Silver Supply-Side Impact | Markets Insider">
            <a:extLst>
              <a:ext uri="{FF2B5EF4-FFF2-40B4-BE49-F238E27FC236}">
                <a16:creationId xmlns:a16="http://schemas.microsoft.com/office/drawing/2014/main" id="{0B0C1363-C296-4D84-BF33-73209090E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850" y="2062976"/>
            <a:ext cx="4566300" cy="342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138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artisans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 person skilled in a specific craft or trade</a:t>
            </a:r>
          </a:p>
        </p:txBody>
      </p:sp>
      <p:pic>
        <p:nvPicPr>
          <p:cNvPr id="5122" name="Picture 2" descr="Colonial Occupations and Trades Picture Word Flash Cards. by Teach At  Daycare">
            <a:extLst>
              <a:ext uri="{FF2B5EF4-FFF2-40B4-BE49-F238E27FC236}">
                <a16:creationId xmlns:a16="http://schemas.microsoft.com/office/drawing/2014/main" id="{A19BD416-BDD4-4E70-BA7A-C4BA4DD3D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879" y="2062976"/>
            <a:ext cx="4656241" cy="350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735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9431"/>
            <a:ext cx="9144000" cy="1274162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navigational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the science of figuring out the position and course of a boat or vehicle</a:t>
            </a:r>
          </a:p>
        </p:txBody>
      </p:sp>
      <p:pic>
        <p:nvPicPr>
          <p:cNvPr id="4098" name="Picture 2" descr="An old geographic map with navigational tools: compass, divider, ruler,  protractor. View of the workplace of ship's captain. Travel, geography,  navigation, tourism and exploration concept background. Stock Photo | Adobe  Stock">
            <a:extLst>
              <a:ext uri="{FF2B5EF4-FFF2-40B4-BE49-F238E27FC236}">
                <a16:creationId xmlns:a16="http://schemas.microsoft.com/office/drawing/2014/main" id="{57DEAA82-DAA9-4DD5-98A7-44AFC78A3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311" y="2140804"/>
            <a:ext cx="7581377" cy="345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698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propulsion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the force that moves something forward</a:t>
            </a:r>
          </a:p>
        </p:txBody>
      </p:sp>
      <p:pic>
        <p:nvPicPr>
          <p:cNvPr id="3074" name="Picture 2" descr="616 Torpedo Videos and HD Footage - Getty Images">
            <a:extLst>
              <a:ext uri="{FF2B5EF4-FFF2-40B4-BE49-F238E27FC236}">
                <a16:creationId xmlns:a16="http://schemas.microsoft.com/office/drawing/2014/main" id="{1728EDED-0447-4D4D-B6C6-682AA1BD7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11" y="2115944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969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33514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irrigate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8676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to supply land with water using streams, channels, pipes or sprinklers</a:t>
            </a:r>
          </a:p>
        </p:txBody>
      </p:sp>
      <p:pic>
        <p:nvPicPr>
          <p:cNvPr id="2050" name="Picture 2" descr="Gabel continues to irrigate, helps son get ready for fair">
            <a:extLst>
              <a:ext uri="{FF2B5EF4-FFF2-40B4-BE49-F238E27FC236}">
                <a16:creationId xmlns:a16="http://schemas.microsoft.com/office/drawing/2014/main" id="{CEFD9AD7-B18D-4E81-9257-2CF024F10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788" y="2145382"/>
            <a:ext cx="8950423" cy="337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369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33514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strategic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8676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create a plan to achieve a goal</a:t>
            </a:r>
          </a:p>
        </p:txBody>
      </p:sp>
      <p:pic>
        <p:nvPicPr>
          <p:cNvPr id="1026" name="Picture 2" descr="Deluxe Professional Chess Set and Board Combo">
            <a:extLst>
              <a:ext uri="{FF2B5EF4-FFF2-40B4-BE49-F238E27FC236}">
                <a16:creationId xmlns:a16="http://schemas.microsoft.com/office/drawing/2014/main" id="{6C521626-8F45-466B-90C6-EE0C7C5DA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226" y="2074127"/>
            <a:ext cx="5167547" cy="341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271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33514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hampered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8676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to get in the way of action or progress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D9D09B-28EE-4390-A541-ABDF08ED5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239" y="2197055"/>
            <a:ext cx="4967521" cy="333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579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</TotalTime>
  <Words>172</Words>
  <Application>Microsoft Office PowerPoint</Application>
  <PresentationFormat>Widescreen</PresentationFormat>
  <Paragraphs>33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Amasis MT Pro Light</vt:lpstr>
      <vt:lpstr>Arial</vt:lpstr>
      <vt:lpstr>Calibri</vt:lpstr>
      <vt:lpstr>Calibri Light</vt:lpstr>
      <vt:lpstr>Office Theme</vt:lpstr>
      <vt:lpstr>immunity</vt:lpstr>
      <vt:lpstr>charter</vt:lpstr>
      <vt:lpstr>precious metals</vt:lpstr>
      <vt:lpstr>artisans</vt:lpstr>
      <vt:lpstr>navigational</vt:lpstr>
      <vt:lpstr>propulsion</vt:lpstr>
      <vt:lpstr>irrigate</vt:lpstr>
      <vt:lpstr>strategic</vt:lpstr>
      <vt:lpstr>hampered</vt:lpstr>
      <vt:lpstr>massive</vt:lpstr>
      <vt:lpstr>dwindling</vt:lpstr>
      <vt:lpstr>succumbing</vt:lpstr>
      <vt:lpstr>depletion</vt:lpstr>
      <vt:lpstr>emaciated</vt:lpstr>
      <vt:lpstr>agricultural</vt:lpstr>
      <vt:lpstr>permanence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bustling</dc:title>
  <dc:creator>cgriffinteach@outlook.com</dc:creator>
  <cp:lastModifiedBy>Chad VanderMeulen</cp:lastModifiedBy>
  <cp:revision>6</cp:revision>
  <dcterms:created xsi:type="dcterms:W3CDTF">2022-04-19T20:44:02Z</dcterms:created>
  <dcterms:modified xsi:type="dcterms:W3CDTF">2023-02-23T13:43:42Z</dcterms:modified>
</cp:coreProperties>
</file>