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13757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884419" y="5597912"/>
            <a:ext cx="1058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sweet liquid formed by flowers</a:t>
            </a:r>
          </a:p>
        </p:txBody>
      </p:sp>
      <p:pic>
        <p:nvPicPr>
          <p:cNvPr id="12294" name="Picture 6" descr="Banana Nectar | From My Backyard">
            <a:extLst>
              <a:ext uri="{FF2B5EF4-FFF2-40B4-BE49-F238E27FC236}">
                <a16:creationId xmlns:a16="http://schemas.microsoft.com/office/drawing/2014/main" id="{76F7A4F8-E3D7-4594-95B7-2B785F34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28" y="1709760"/>
            <a:ext cx="5609342" cy="37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ow Ford's factory history mirrors changing car tastes - CNET">
            <a:extLst>
              <a:ext uri="{FF2B5EF4-FFF2-40B4-BE49-F238E27FC236}">
                <a16:creationId xmlns:a16="http://schemas.microsoft.com/office/drawing/2014/main" id="{DEDDD739-3014-4181-9CF3-F76D42657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industrial</a:t>
            </a:r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produced by a company or factory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6142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 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10829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species that can survive in a wide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range of environments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3314" name="Picture 2" descr="Western Honey Bee (Apis mellifera) · iNaturalist">
            <a:extLst>
              <a:ext uri="{FF2B5EF4-FFF2-40B4-BE49-F238E27FC236}">
                <a16:creationId xmlns:a16="http://schemas.microsoft.com/office/drawing/2014/main" id="{D2DC8C84-4B0D-445A-9C22-9AB6C1A0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27" y="1749704"/>
            <a:ext cx="5373745" cy="33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/>
              <a:t>c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small, flowering plant often eaten by livestock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3076" name="Picture 4" descr="Running Buffalo Clover | Ohio Department of Natural Resources">
            <a:extLst>
              <a:ext uri="{FF2B5EF4-FFF2-40B4-BE49-F238E27FC236}">
                <a16:creationId xmlns:a16="http://schemas.microsoft.com/office/drawing/2014/main" id="{7F48F882-9D6D-49F5-88AA-50723C82A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9" b="635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3836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made by people, not by nature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2052" name="Picture 4" descr="Amazon.com: Doritos Flavored Tortilla Chips Variety Pack, 40 Count">
            <a:extLst>
              <a:ext uri="{FF2B5EF4-FFF2-40B4-BE49-F238E27FC236}">
                <a16:creationId xmlns:a16="http://schemas.microsoft.com/office/drawing/2014/main" id="{92BE0574-42A7-44E5-9998-ECA2938F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96" y="1994165"/>
            <a:ext cx="3603747" cy="36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7609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  </a:t>
            </a:r>
            <a:r>
              <a:rPr lang="en-US" sz="8800" dirty="0" err="1">
                <a:latin typeface="Amasis MT Pro Light" panose="020B0604020202020204" pitchFamily="18" charset="0"/>
                <a:cs typeface="Aparajita" panose="020B0502040204020203" pitchFamily="18" charset="0"/>
              </a:rPr>
              <a:t>i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3999" y="52332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very complex or complicate,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or having many parts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30" name="Picture 6" descr="internal combustion engine">
            <a:extLst>
              <a:ext uri="{FF2B5EF4-FFF2-40B4-BE49-F238E27FC236}">
                <a16:creationId xmlns:a16="http://schemas.microsoft.com/office/drawing/2014/main" id="{6B07A91E-CD36-4AC2-B13B-38ACBC4B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54" y="1784481"/>
            <a:ext cx="3205691" cy="32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668791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647073" y="5349320"/>
            <a:ext cx="1089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   a piece of thin, usually transparent material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worn over the head or face</a:t>
            </a:r>
          </a:p>
        </p:txBody>
      </p:sp>
      <p:pic>
        <p:nvPicPr>
          <p:cNvPr id="11270" name="Picture 6" descr="Veil Flies off Bride's Head in Viral Clip, Stirring Debate: 'Oh Hell No'">
            <a:extLst>
              <a:ext uri="{FF2B5EF4-FFF2-40B4-BE49-F238E27FC236}">
                <a16:creationId xmlns:a16="http://schemas.microsoft.com/office/drawing/2014/main" id="{3E8EA460-94B3-4F5D-9467-418D2198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95" y="1710129"/>
            <a:ext cx="5166004" cy="34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2695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 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weak or gentile</a:t>
            </a:r>
          </a:p>
        </p:txBody>
      </p:sp>
      <p:pic>
        <p:nvPicPr>
          <p:cNvPr id="10246" name="Picture 6" descr="Easy Homemade Salsa Recipe - How to Make Salsa - The Forked Spoon">
            <a:extLst>
              <a:ext uri="{FF2B5EF4-FFF2-40B4-BE49-F238E27FC236}">
                <a16:creationId xmlns:a16="http://schemas.microsoft.com/office/drawing/2014/main" id="{F93B8D17-2D82-4591-A2D8-29B6A8EEA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76" y="1613308"/>
            <a:ext cx="3739447" cy="37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757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   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00554" y="53036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    to trust; depend</a:t>
            </a:r>
          </a:p>
        </p:txBody>
      </p:sp>
      <p:pic>
        <p:nvPicPr>
          <p:cNvPr id="9222" name="Picture 6" descr="Man Driving Car Vector Art, Icons, and Graphics for Free Download">
            <a:extLst>
              <a:ext uri="{FF2B5EF4-FFF2-40B4-BE49-F238E27FC236}">
                <a16:creationId xmlns:a16="http://schemas.microsoft.com/office/drawing/2014/main" id="{3E9F5267-8C76-4879-8BC3-16CF3855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50" y="2129005"/>
            <a:ext cx="6143808" cy="25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48865"/>
            <a:ext cx="9144000" cy="1182414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young of a person, animal, or plant</a:t>
            </a:r>
          </a:p>
        </p:txBody>
      </p:sp>
      <p:pic>
        <p:nvPicPr>
          <p:cNvPr id="8196" name="Picture 4" descr="Canada Goose">
            <a:extLst>
              <a:ext uri="{FF2B5EF4-FFF2-40B4-BE49-F238E27FC236}">
                <a16:creationId xmlns:a16="http://schemas.microsoft.com/office/drawing/2014/main" id="{69D63A67-6A6B-423C-8D50-7B930514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66" y="1746463"/>
            <a:ext cx="3736265" cy="37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757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  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229193" y="5597912"/>
            <a:ext cx="94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rapid movement up and down or back and forth</a:t>
            </a:r>
          </a:p>
        </p:txBody>
      </p:sp>
      <p:pic>
        <p:nvPicPr>
          <p:cNvPr id="7178" name="Picture 10" descr="Smartphone or mobile phone ringing vector illustration, flat cartoon  cellphone call or vibrate with contact info on display, ring of phone icon  Stock Vector | Adobe Stock">
            <a:extLst>
              <a:ext uri="{FF2B5EF4-FFF2-40B4-BE49-F238E27FC236}">
                <a16:creationId xmlns:a16="http://schemas.microsoft.com/office/drawing/2014/main" id="{DB795E8B-A191-4527-A11E-E91FF20D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91" y="1731289"/>
            <a:ext cx="3666418" cy="366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2521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with purpose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50" name="Picture 6" descr="Chessboard with hand moving a chess piece 1226833 Stock Photo at Vecteezy">
            <a:extLst>
              <a:ext uri="{FF2B5EF4-FFF2-40B4-BE49-F238E27FC236}">
                <a16:creationId xmlns:a16="http://schemas.microsoft.com/office/drawing/2014/main" id="{E47DB964-D51C-4D77-9624-E4C6E8F2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26" y="1820497"/>
            <a:ext cx="5319748" cy="35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83319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  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856935" y="5528350"/>
            <a:ext cx="1047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hunt or search for food</a:t>
            </a:r>
          </a:p>
        </p:txBody>
      </p:sp>
      <p:pic>
        <p:nvPicPr>
          <p:cNvPr id="5124" name="Picture 4" descr="Foraging for Food Guide | Universal Edibility Test">
            <a:extLst>
              <a:ext uri="{FF2B5EF4-FFF2-40B4-BE49-F238E27FC236}">
                <a16:creationId xmlns:a16="http://schemas.microsoft.com/office/drawing/2014/main" id="{174488B5-40CC-46BC-B485-993A021E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1" y="1905000"/>
            <a:ext cx="61626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dirty="0"/>
              <a:t>b</a:t>
            </a:r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Designs in Nature: Investigate the Branching Structure of Trees | Lesson  Plan">
            <a:extLst>
              <a:ext uri="{FF2B5EF4-FFF2-40B4-BE49-F238E27FC236}">
                <a16:creationId xmlns:a16="http://schemas.microsoft.com/office/drawing/2014/main" id="{D810592C-7B0D-4DEE-BDA6-3CCA59152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" r="-1" b="16387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having many small parts sticking off a main stem, like a tree’s branch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137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Light</vt:lpstr>
      <vt:lpstr>Arial</vt:lpstr>
      <vt:lpstr>Calibri</vt:lpstr>
      <vt:lpstr>Calibri Light</vt:lpstr>
      <vt:lpstr>Office Theme</vt:lpstr>
      <vt:lpstr>      n</vt:lpstr>
      <vt:lpstr>      v</vt:lpstr>
      <vt:lpstr>         m</vt:lpstr>
      <vt:lpstr>          r</vt:lpstr>
      <vt:lpstr>        o</vt:lpstr>
      <vt:lpstr>         v</vt:lpstr>
      <vt:lpstr>      d</vt:lpstr>
      <vt:lpstr>         f</vt:lpstr>
      <vt:lpstr>b</vt:lpstr>
      <vt:lpstr>industrial</vt:lpstr>
      <vt:lpstr>        g</vt:lpstr>
      <vt:lpstr>c</vt:lpstr>
      <vt:lpstr>        a</vt:lpstr>
      <vt:lpstr>         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5</cp:revision>
  <dcterms:created xsi:type="dcterms:W3CDTF">2022-04-19T20:44:02Z</dcterms:created>
  <dcterms:modified xsi:type="dcterms:W3CDTF">2023-03-08T01:23:45Z</dcterms:modified>
</cp:coreProperties>
</file>