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3" d="100"/>
          <a:sy n="33" d="100"/>
        </p:scale>
        <p:origin x="43" y="9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nectar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884419" y="5597912"/>
            <a:ext cx="1058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sweet liquid formed by flowers</a:t>
            </a:r>
          </a:p>
        </p:txBody>
      </p:sp>
      <p:pic>
        <p:nvPicPr>
          <p:cNvPr id="12294" name="Picture 6" descr="Banana Nectar | From My Backyard">
            <a:extLst>
              <a:ext uri="{FF2B5EF4-FFF2-40B4-BE49-F238E27FC236}">
                <a16:creationId xmlns:a16="http://schemas.microsoft.com/office/drawing/2014/main" id="{76F7A4F8-E3D7-4594-95B7-2B785F349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39" y="2029242"/>
            <a:ext cx="5062721" cy="336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ow Ford's factory history mirrors changing car tastes - CNET">
            <a:extLst>
              <a:ext uri="{FF2B5EF4-FFF2-40B4-BE49-F238E27FC236}">
                <a16:creationId xmlns:a16="http://schemas.microsoft.com/office/drawing/2014/main" id="{DEDDD739-3014-4181-9CF3-F76D42657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industrial</a:t>
            </a:r>
          </a:p>
        </p:txBody>
      </p:sp>
      <p:cxnSp>
        <p:nvCxnSpPr>
          <p:cNvPr id="4109" name="Straight Connector 4108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produced by a company or factory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2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generalists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species that can survive in a wide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range of environments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3314" name="Picture 2" descr="Western Honey Bee (Apis mellifera) · iNaturalist">
            <a:extLst>
              <a:ext uri="{FF2B5EF4-FFF2-40B4-BE49-F238E27FC236}">
                <a16:creationId xmlns:a16="http://schemas.microsoft.com/office/drawing/2014/main" id="{D2DC8C84-4B0D-445A-9C22-9AB6C1A04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27" y="2151148"/>
            <a:ext cx="5373745" cy="335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3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600" dirty="0"/>
              <a:t>clover</a:t>
            </a:r>
          </a:p>
        </p:txBody>
      </p:sp>
      <p:sp>
        <p:nvSpPr>
          <p:cNvPr id="308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 small, flowering plant often eaten by livestock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</p:txBody>
      </p:sp>
      <p:pic>
        <p:nvPicPr>
          <p:cNvPr id="3076" name="Picture 4" descr="Running Buffalo Clover | Ohio Department of Natural Resources">
            <a:extLst>
              <a:ext uri="{FF2B5EF4-FFF2-40B4-BE49-F238E27FC236}">
                <a16:creationId xmlns:a16="http://schemas.microsoft.com/office/drawing/2014/main" id="{7F48F882-9D6D-49F5-88AA-50723C82A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9" b="635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6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artificial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made by people, not by nature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2052" name="Picture 4" descr="Amazon.com: Doritos Flavored Tortilla Chips Variety Pack, 40 Count">
            <a:extLst>
              <a:ext uri="{FF2B5EF4-FFF2-40B4-BE49-F238E27FC236}">
                <a16:creationId xmlns:a16="http://schemas.microsoft.com/office/drawing/2014/main" id="{92BE0574-42A7-44E5-9998-ECA2938FC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96" y="1994165"/>
            <a:ext cx="3603747" cy="360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8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intricate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very complex or complicate,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or having many parts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030" name="Picture 6" descr="internal combustion engine">
            <a:extLst>
              <a:ext uri="{FF2B5EF4-FFF2-40B4-BE49-F238E27FC236}">
                <a16:creationId xmlns:a16="http://schemas.microsoft.com/office/drawing/2014/main" id="{6B07A91E-CD36-4AC2-B13B-38ACBC4B2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48" y="2103578"/>
            <a:ext cx="3205691" cy="32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1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veil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647074" y="5560403"/>
            <a:ext cx="10897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    a piece of thin, usually transparent material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worn over the head or face</a:t>
            </a:r>
          </a:p>
        </p:txBody>
      </p:sp>
      <p:pic>
        <p:nvPicPr>
          <p:cNvPr id="11270" name="Picture 6" descr="Veil Flies off Bride's Head in Viral Clip, Stirring Debate: 'Oh Hell No'">
            <a:extLst>
              <a:ext uri="{FF2B5EF4-FFF2-40B4-BE49-F238E27FC236}">
                <a16:creationId xmlns:a16="http://schemas.microsoft.com/office/drawing/2014/main" id="{3E8EA460-94B3-4F5D-9467-418D2198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27" y="2145324"/>
            <a:ext cx="4568703" cy="304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mild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weak or gentile</a:t>
            </a:r>
          </a:p>
        </p:txBody>
      </p:sp>
      <p:pic>
        <p:nvPicPr>
          <p:cNvPr id="10246" name="Picture 6" descr="Easy Homemade Salsa Recipe - How to Make Salsa - The Forked Spoon">
            <a:extLst>
              <a:ext uri="{FF2B5EF4-FFF2-40B4-BE49-F238E27FC236}">
                <a16:creationId xmlns:a16="http://schemas.microsoft.com/office/drawing/2014/main" id="{F93B8D17-2D82-4591-A2D8-29B6A8EEA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42" y="2062976"/>
            <a:ext cx="3181716" cy="318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rely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00554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     to trust; depend</a:t>
            </a:r>
          </a:p>
        </p:txBody>
      </p:sp>
      <p:pic>
        <p:nvPicPr>
          <p:cNvPr id="9222" name="Picture 6" descr="Man Driving Car Vector Art, Icons, and Graphics for Free Download">
            <a:extLst>
              <a:ext uri="{FF2B5EF4-FFF2-40B4-BE49-F238E27FC236}">
                <a16:creationId xmlns:a16="http://schemas.microsoft.com/office/drawing/2014/main" id="{3E9F5267-8C76-4879-8BC3-16CF3855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46" y="2508455"/>
            <a:ext cx="6143808" cy="259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8049"/>
            <a:ext cx="9144000" cy="1182414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offspring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young of a person, animal, or plant</a:t>
            </a:r>
          </a:p>
        </p:txBody>
      </p:sp>
      <p:pic>
        <p:nvPicPr>
          <p:cNvPr id="8196" name="Picture 4" descr="Canada Goose">
            <a:extLst>
              <a:ext uri="{FF2B5EF4-FFF2-40B4-BE49-F238E27FC236}">
                <a16:creationId xmlns:a16="http://schemas.microsoft.com/office/drawing/2014/main" id="{69D63A67-6A6B-423C-8D50-7B9305147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38" y="2152741"/>
            <a:ext cx="3445171" cy="34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vibration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229193" y="5597912"/>
            <a:ext cx="943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rapid movement up and down or back and forth</a:t>
            </a:r>
          </a:p>
        </p:txBody>
      </p:sp>
      <p:pic>
        <p:nvPicPr>
          <p:cNvPr id="7178" name="Picture 10" descr="Smartphone or mobile phone ringing vector illustration, flat cartoon  cellphone call or vibrate with contact info on display, ring of phone icon  Stock Vector | Adobe Stock">
            <a:extLst>
              <a:ext uri="{FF2B5EF4-FFF2-40B4-BE49-F238E27FC236}">
                <a16:creationId xmlns:a16="http://schemas.microsoft.com/office/drawing/2014/main" id="{DB795E8B-A191-4527-A11E-E91FF20DF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50" y="2062976"/>
            <a:ext cx="3275500" cy="327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deliberately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with purpose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6150" name="Picture 6" descr="Chessboard with hand moving a chess piece 1226833 Stock Photo at Vecteezy">
            <a:extLst>
              <a:ext uri="{FF2B5EF4-FFF2-40B4-BE49-F238E27FC236}">
                <a16:creationId xmlns:a16="http://schemas.microsoft.com/office/drawing/2014/main" id="{E47DB964-D51C-4D77-9624-E4C6E8F2C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143" y="2062976"/>
            <a:ext cx="4826610" cy="321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0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foraging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569625" y="5597912"/>
            <a:ext cx="1047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hunt or search for food</a:t>
            </a:r>
          </a:p>
        </p:txBody>
      </p:sp>
      <p:pic>
        <p:nvPicPr>
          <p:cNvPr id="5124" name="Picture 4" descr="Foraging for Food Guide | Universal Edibility Test">
            <a:extLst>
              <a:ext uri="{FF2B5EF4-FFF2-40B4-BE49-F238E27FC236}">
                <a16:creationId xmlns:a16="http://schemas.microsoft.com/office/drawing/2014/main" id="{174488B5-40CC-46BC-B485-993A021ED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2" y="2186068"/>
            <a:ext cx="61626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5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5" name="Rectangle 14344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89" y="4883544"/>
            <a:ext cx="3876086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dirty="0"/>
              <a:t>branched</a:t>
            </a:r>
          </a:p>
        </p:txBody>
      </p:sp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9" name="Rectangle 1434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4" descr="Designs in Nature: Investigate the Branching Structure of Trees | Lesson  Plan">
            <a:extLst>
              <a:ext uri="{FF2B5EF4-FFF2-40B4-BE49-F238E27FC236}">
                <a16:creationId xmlns:a16="http://schemas.microsoft.com/office/drawing/2014/main" id="{D810592C-7B0D-4DEE-BDA6-3CCA59152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" r="-1" b="16387"/>
          <a:stretch/>
        </p:blipFill>
        <p:spPr bwMode="auto">
          <a:xfrm>
            <a:off x="959205" y="364142"/>
            <a:ext cx="10369645" cy="38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1" name="Rectangle 14350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5162719" y="4883544"/>
            <a:ext cx="6586915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having many small parts sticking off a main stem, like a tree’s branch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4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126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Amasis MT Pro Light</vt:lpstr>
      <vt:lpstr>Arial</vt:lpstr>
      <vt:lpstr>Calibri</vt:lpstr>
      <vt:lpstr>Calibri Light</vt:lpstr>
      <vt:lpstr>Office Theme</vt:lpstr>
      <vt:lpstr>nectar</vt:lpstr>
      <vt:lpstr>veil</vt:lpstr>
      <vt:lpstr>mild</vt:lpstr>
      <vt:lpstr>rely</vt:lpstr>
      <vt:lpstr>offspring</vt:lpstr>
      <vt:lpstr>vibration</vt:lpstr>
      <vt:lpstr>deliberately</vt:lpstr>
      <vt:lpstr>foraging</vt:lpstr>
      <vt:lpstr>branched</vt:lpstr>
      <vt:lpstr>industrial</vt:lpstr>
      <vt:lpstr>generalists</vt:lpstr>
      <vt:lpstr>clover</vt:lpstr>
      <vt:lpstr>artificial</vt:lpstr>
      <vt:lpstr>intricate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4</cp:revision>
  <dcterms:created xsi:type="dcterms:W3CDTF">2022-04-19T20:44:02Z</dcterms:created>
  <dcterms:modified xsi:type="dcterms:W3CDTF">2023-01-16T16:55:49Z</dcterms:modified>
</cp:coreProperties>
</file>