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16A6C1-E22C-42FF-8B4E-72FDB12F064E}" v="77" dt="2022-04-21T13:53:09.0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995E6-51C8-4ADB-B6BE-C9F522C661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38043-D080-4E94-AB18-575B840FDC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DB34A-CD2D-4699-8F34-B0A6140D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9236C-B356-4E51-A9A2-FC40AB8CC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999EC-050B-4FCF-8E74-97C4816C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431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143D4-101D-456B-8124-97ECB16A1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22C1B-F1BD-43F5-AFC2-8311B9025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1F4E7-41B1-4D39-8ACE-19398AB73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8C55-BE73-4ED2-951F-BA42E4520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7A5E0-FF6A-4394-83BC-47B78D11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62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7E7559-1667-4B94-8B81-26F3824BC4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BCE9AE-5036-4A4C-8850-27858CED9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7B045-EDA7-4395-BC93-525BE49F9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F119E-A335-469C-8A15-5DDD75B3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4FBB5-B1BD-4C47-BA8A-12F0EAEB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5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4D381-077D-4F16-AF08-54C712720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AA75F-0326-451A-9538-F114FF622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AD814-8B4B-4AB8-AA75-D560CD62E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8AA8F-745F-4F9B-AF70-C21A8117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AC11F-4B81-4911-8B13-269B8020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7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8337F-924C-4E12-8270-A660FE7F5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C70AA8-69C0-44B4-A3B6-48759EAA3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1E992-5821-4905-9818-4886A003C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CB4C-90EA-4B7D-AC04-36A636C57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F123A-33A5-40EF-915D-87040A61F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01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624A2-9B5A-41F1-934A-8AA4C8F22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D5971-3D42-43C0-8F7D-4627F4BA4C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3E168-19A2-4D27-8AE5-F23D96DC2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E93D1-074B-45BA-A0FA-DEE8EED94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1F31B8-2FB0-418F-8AEF-EC1DA750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FB10D-1D22-4BD5-9E01-AE099B79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330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09524-3727-4070-88D4-4E16274B4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A56FF-5415-4A78-91DC-5CE74C7BF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8ED67-8758-4669-809F-0ADF8B167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AFE6A4-D05C-41B3-B52D-647D670E0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DF430D-E4C0-4214-ACC0-127B703555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7471E6-E1D2-4410-9665-DCACF4A25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9D408C-3363-4FB4-8F98-A74F3BFA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3B13F0-3603-4C4C-B6DA-9759F1A3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2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E1DE-7E20-4047-93B1-ABB976715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EFBFBC-4693-438B-9C11-AA2A20B66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21C38-9458-445B-AA5E-A69814F9C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952F56-F52B-4337-A262-AC64B1474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3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9B17F7-62F1-4CAF-AC24-7E03EC393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3BB53-BDEF-42C1-BDBD-B092DE35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376C2-936D-472D-A3DA-C2F4EF70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8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CA61C-EF43-4E7F-9ACD-F791F5604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1D70B-7E95-4E73-9313-491148F17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385145-14FA-4860-B39D-B1B972AF6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E2108-3C09-49B1-86D1-88DE709CE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1FF2FF-8611-443A-B245-AEC9AF436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87D69-7E52-4E6A-B81A-C3E8205DE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817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B2A35-E31C-4811-A75D-9A266AB13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EA1DB6-A72B-438E-8AFA-16A7A37EC2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A542C-69A2-4DA6-9816-8C351071C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5129D-E96A-49C5-AB1A-6EE607103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D5338-E3E8-4007-BFF8-F0FBCA6A3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06A1EF-7240-43F4-9445-2E5B945E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0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71F5A1-9ADE-4699-98C8-42046472E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D12A2-32C0-4E40-AC23-63C95F967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D09B-0B52-42F3-A58D-B8E6481472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EB9FF-B049-4EC2-950C-EC9AE124CD55}" type="datetimeFigureOut">
              <a:rPr lang="en-US" smtClean="0"/>
              <a:t>3/11/2023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B0CBC-3CFB-44CF-95F1-D4453A1D1D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25111-7F35-40B0-B13D-D530BCB047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A1C75-8363-40C9-BF3A-7AC7D5D7B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25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70457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a______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3412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brick made of clay that is dried in the sun.</a:t>
            </a:r>
          </a:p>
        </p:txBody>
      </p:sp>
      <p:pic>
        <p:nvPicPr>
          <p:cNvPr id="3" name="Picture 2" descr="Everything You Need to Know About Adobe">
            <a:extLst>
              <a:ext uri="{FF2B5EF4-FFF2-40B4-BE49-F238E27FC236}">
                <a16:creationId xmlns:a16="http://schemas.microsoft.com/office/drawing/2014/main" id="{7499AD5D-AE98-4BA0-901A-70AA2372C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970" y="1811070"/>
            <a:ext cx="6392917" cy="337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367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6086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s______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hide or protect by covering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10242" name="Picture 2" descr="Hidden Pond">
            <a:extLst>
              <a:ext uri="{FF2B5EF4-FFF2-40B4-BE49-F238E27FC236}">
                <a16:creationId xmlns:a16="http://schemas.microsoft.com/office/drawing/2014/main" id="{B5FDCA29-9645-4F89-8E8D-7ECADDD3B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306" y="1649194"/>
            <a:ext cx="5254948" cy="394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626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845272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h______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having a rough or sharp sound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11266" name="Picture 2" descr="176,888 Voice Cliparts, Stock Vector and Royalty Free Voice Illustrations">
            <a:extLst>
              <a:ext uri="{FF2B5EF4-FFF2-40B4-BE49-F238E27FC236}">
                <a16:creationId xmlns:a16="http://schemas.microsoft.com/office/drawing/2014/main" id="{EBDE00CB-F7A8-4FD3-8B37-65EDAF348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808" y="1925251"/>
            <a:ext cx="3728381" cy="3672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832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09075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c_______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characterized by a high-pitched, broken sound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12290" name="Picture 2" descr="Cackle Witch Stock Illustrations – 18 Cackle Witch Stock Illustrations,  Vectors &amp; Clipart - Dreamstime">
            <a:extLst>
              <a:ext uri="{FF2B5EF4-FFF2-40B4-BE49-F238E27FC236}">
                <a16:creationId xmlns:a16="http://schemas.microsoft.com/office/drawing/2014/main" id="{F2B5E777-A92B-4BB1-BB90-CEB933423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189" y="1779546"/>
            <a:ext cx="4837387" cy="3688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266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838697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t_______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thick patches of shrubs or bushes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13314" name="Picture 2" descr="Northern Shrub Thicket Photos - Michigan Natural Features Inventory">
            <a:extLst>
              <a:ext uri="{FF2B5EF4-FFF2-40B4-BE49-F238E27FC236}">
                <a16:creationId xmlns:a16="http://schemas.microsoft.com/office/drawing/2014/main" id="{6CDE2D0D-20DD-4F2D-882C-05BEBACEC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077" y="1865743"/>
            <a:ext cx="5523843" cy="364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784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56109"/>
            <a:ext cx="9144000" cy="940613"/>
          </a:xfrm>
        </p:spPr>
        <p:txBody>
          <a:bodyPr>
            <a:noAutofit/>
          </a:bodyPr>
          <a:lstStyle/>
          <a:p>
            <a:r>
              <a:rPr lang="en-US" sz="8800">
                <a:latin typeface="Amasis MT Pro Light" panose="020B0604020202020204" pitchFamily="18" charset="0"/>
                <a:cs typeface="Aparajita" panose="020B0502040204020203" pitchFamily="18" charset="0"/>
              </a:rPr>
              <a:t>c______</a:t>
            </a:r>
            <a:endParaRPr lang="en-US" sz="8800" dirty="0">
              <a:latin typeface="Amasis MT Pro Light" panose="020B0604020202020204" pitchFamily="18" charset="0"/>
              <a:cs typeface="Aparajita" panose="020B05020402040202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long tuft of feathers atop a bird’s head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14338" name="Picture 2" descr="Crest (feathers) - Simple English Wikipedia, the free encyclopedia">
            <a:extLst>
              <a:ext uri="{FF2B5EF4-FFF2-40B4-BE49-F238E27FC236}">
                <a16:creationId xmlns:a16="http://schemas.microsoft.com/office/drawing/2014/main" id="{3CF9BAB7-4986-4285-9FAA-0AC86929A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640" y="1896722"/>
            <a:ext cx="3541985" cy="354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018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c_______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41247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friend who is always by your side.</a:t>
            </a:r>
          </a:p>
        </p:txBody>
      </p:sp>
      <p:pic>
        <p:nvPicPr>
          <p:cNvPr id="3" name="Picture 2" descr="Your Best Friend Is Like Google for Your Memories -- Science of Us">
            <a:extLst>
              <a:ext uri="{FF2B5EF4-FFF2-40B4-BE49-F238E27FC236}">
                <a16:creationId xmlns:a16="http://schemas.microsoft.com/office/drawing/2014/main" id="{72074170-946A-42F7-8921-DC4524DF7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677" y="2412124"/>
            <a:ext cx="4111614" cy="287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59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99235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b______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A small donkey used for riding and carrying small loads.</a:t>
            </a:r>
          </a:p>
        </p:txBody>
      </p:sp>
      <p:pic>
        <p:nvPicPr>
          <p:cNvPr id="3" name="Picture 2" descr="How Much Weight Can A Donkey Carry? — Farm &amp; Animals">
            <a:extLst>
              <a:ext uri="{FF2B5EF4-FFF2-40B4-BE49-F238E27FC236}">
                <a16:creationId xmlns:a16="http://schemas.microsoft.com/office/drawing/2014/main" id="{48FD940F-8C85-4867-904F-C5349291F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166" y="1839848"/>
            <a:ext cx="5644056" cy="375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138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w_____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with great caution; carefully</a:t>
            </a:r>
          </a:p>
        </p:txBody>
      </p:sp>
      <p:pic>
        <p:nvPicPr>
          <p:cNvPr id="3" name="Picture 2" descr="Cautious Squirrel - License, download or print for £12.40 | Photos | Picfair">
            <a:extLst>
              <a:ext uri="{FF2B5EF4-FFF2-40B4-BE49-F238E27FC236}">
                <a16:creationId xmlns:a16="http://schemas.microsoft.com/office/drawing/2014/main" id="{B8CBB5B1-9A01-4111-96F7-9B6E902CE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735" y="2085535"/>
            <a:ext cx="4816530" cy="3512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735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40885"/>
            <a:ext cx="9144000" cy="1182414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p_____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288473" y="5511471"/>
            <a:ext cx="9615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to sit or rest on something that is raised in the air</a:t>
            </a:r>
          </a:p>
        </p:txBody>
      </p:sp>
      <p:pic>
        <p:nvPicPr>
          <p:cNvPr id="5124" name="Picture 4" descr="white and brown robin bird perching on tree branch photo – Free Image on  Unsplash">
            <a:extLst>
              <a:ext uri="{FF2B5EF4-FFF2-40B4-BE49-F238E27FC236}">
                <a16:creationId xmlns:a16="http://schemas.microsoft.com/office/drawing/2014/main" id="{57A0A541-D9FE-454B-9A0E-88C372DCE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829" y="2203231"/>
            <a:ext cx="5627633" cy="3151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698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73828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s____-t_____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44937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quickly angered or made upset.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3" name="Picture 2" descr="Why are some people short-tempered and others even-tempered? What is  different about their brain structures that makes them this way? Are  certain personality types more prone to explosive tempers? - Quora">
            <a:extLst>
              <a:ext uri="{FF2B5EF4-FFF2-40B4-BE49-F238E27FC236}">
                <a16:creationId xmlns:a16="http://schemas.microsoft.com/office/drawing/2014/main" id="{0016BBCD-2BC0-4F88-A192-86760B778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751" y="2062976"/>
            <a:ext cx="3216494" cy="323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96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38971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a_____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more than enough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7170" name="Picture 2" descr="The Ultimate Brownie Milkshake | Crazy Dessert Milkshake Recipe">
            <a:extLst>
              <a:ext uri="{FF2B5EF4-FFF2-40B4-BE49-F238E27FC236}">
                <a16:creationId xmlns:a16="http://schemas.microsoft.com/office/drawing/2014/main" id="{59F99BEE-CE36-4628-A53A-CC1EABFBC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607" y="1698620"/>
            <a:ext cx="2816155" cy="389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403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79019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d______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988290" y="5367002"/>
            <a:ext cx="10030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someone or something that makes a home in a place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8194" name="Picture 2" descr="Animals Arriving at Water Hole in Desert Stock Image - Image of savanna,  namibia: 159290571">
            <a:extLst>
              <a:ext uri="{FF2B5EF4-FFF2-40B4-BE49-F238E27FC236}">
                <a16:creationId xmlns:a16="http://schemas.microsoft.com/office/drawing/2014/main" id="{182CAEA7-63B1-4043-AC9D-E59C5C37A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264" y="1652081"/>
            <a:ext cx="6737131" cy="355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155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9768-4110-4521-8AB5-7ECAB7C12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82740"/>
            <a:ext cx="9144000" cy="940613"/>
          </a:xfrm>
        </p:spPr>
        <p:txBody>
          <a:bodyPr>
            <a:noAutofit/>
          </a:bodyPr>
          <a:lstStyle/>
          <a:p>
            <a:r>
              <a:rPr lang="en-US" sz="8800" dirty="0">
                <a:latin typeface="Amasis MT Pro Light" panose="020B0604020202020204" pitchFamily="18" charset="0"/>
                <a:cs typeface="Aparajita" panose="020B0502040204020203" pitchFamily="18" charset="0"/>
              </a:rPr>
              <a:t>d______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E0DC47-C78D-4AD2-A712-5CDB0AFCB31A}"/>
              </a:ext>
            </a:extLst>
          </p:cNvPr>
          <p:cNvSpPr txBox="1"/>
          <p:nvPr/>
        </p:nvSpPr>
        <p:spPr>
          <a:xfrm>
            <a:off x="1524000" y="559791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masis MT Pro Light" panose="02040304050005020304" pitchFamily="18" charset="0"/>
              </a:rPr>
              <a:t>difficult, unpleasant or uninteresting labor</a:t>
            </a:r>
          </a:p>
          <a:p>
            <a:pPr algn="ctr"/>
            <a:endParaRPr lang="en-US" sz="3600" dirty="0">
              <a:latin typeface="Amasis MT Pro Light" panose="02040304050005020304" pitchFamily="18" charset="0"/>
            </a:endParaRPr>
          </a:p>
        </p:txBody>
      </p:sp>
      <p:pic>
        <p:nvPicPr>
          <p:cNvPr id="9220" name="Picture 4" descr="Worker Digging Hole With A Hoe At Construction Site Stock Photo, Picture  And Royalty Free Image. Image 60624400.">
            <a:extLst>
              <a:ext uri="{FF2B5EF4-FFF2-40B4-BE49-F238E27FC236}">
                <a16:creationId xmlns:a16="http://schemas.microsoft.com/office/drawing/2014/main" id="{B2A41C4A-0CC9-4EEF-92F1-43522D15C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139" y="2036123"/>
            <a:ext cx="5027405" cy="334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942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138</Words>
  <Application>Microsoft Office PowerPoint</Application>
  <PresentationFormat>Widescreen</PresentationFormat>
  <Paragraphs>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Amasis MT Pro Light</vt:lpstr>
      <vt:lpstr>Arial</vt:lpstr>
      <vt:lpstr>Calibri</vt:lpstr>
      <vt:lpstr>Calibri Light</vt:lpstr>
      <vt:lpstr>Office Theme</vt:lpstr>
      <vt:lpstr>a______</vt:lpstr>
      <vt:lpstr>c_______</vt:lpstr>
      <vt:lpstr>b______</vt:lpstr>
      <vt:lpstr>w_____</vt:lpstr>
      <vt:lpstr>p_____</vt:lpstr>
      <vt:lpstr>s____-t_____</vt:lpstr>
      <vt:lpstr>a_____</vt:lpstr>
      <vt:lpstr>d______</vt:lpstr>
      <vt:lpstr>d______</vt:lpstr>
      <vt:lpstr>s______</vt:lpstr>
      <vt:lpstr>h______</vt:lpstr>
      <vt:lpstr>c_______</vt:lpstr>
      <vt:lpstr>t_______</vt:lpstr>
      <vt:lpstr>c______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bustling</dc:title>
  <dc:creator>cgriffinteach@outlook.com</dc:creator>
  <cp:lastModifiedBy>Chad VanderMeulen</cp:lastModifiedBy>
  <cp:revision>3</cp:revision>
  <dcterms:created xsi:type="dcterms:W3CDTF">2022-04-19T20:44:02Z</dcterms:created>
  <dcterms:modified xsi:type="dcterms:W3CDTF">2023-03-12T01:29:52Z</dcterms:modified>
</cp:coreProperties>
</file>