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16A6C1-E22C-42FF-8B4E-72FDB12F064E}" v="77" dt="2022-04-21T13:53:09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adobe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brick made of clay that is dried in the sun.</a:t>
            </a:r>
          </a:p>
        </p:txBody>
      </p:sp>
      <p:pic>
        <p:nvPicPr>
          <p:cNvPr id="3" name="Picture 2" descr="Everything You Need to Know About Adobe">
            <a:extLst>
              <a:ext uri="{FF2B5EF4-FFF2-40B4-BE49-F238E27FC236}">
                <a16:creationId xmlns:a16="http://schemas.microsoft.com/office/drawing/2014/main" id="{7499AD5D-AE98-4BA0-901A-70AA2372C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497" y="1949596"/>
            <a:ext cx="6392917" cy="337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screened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hide or protect by covering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0242" name="Picture 2" descr="Hidden Pond">
            <a:extLst>
              <a:ext uri="{FF2B5EF4-FFF2-40B4-BE49-F238E27FC236}">
                <a16:creationId xmlns:a16="http://schemas.microsoft.com/office/drawing/2014/main" id="{B5FDCA29-9645-4F89-8E8D-7ECADDD3B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797" y="1939980"/>
            <a:ext cx="4746406" cy="356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2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hoarsely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having a rough or sharp sound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1266" name="Picture 2" descr="176,888 Voice Cliparts, Stock Vector and Royalty Free Voice Illustrations">
            <a:extLst>
              <a:ext uri="{FF2B5EF4-FFF2-40B4-BE49-F238E27FC236}">
                <a16:creationId xmlns:a16="http://schemas.microsoft.com/office/drawing/2014/main" id="{EBDE00CB-F7A8-4FD3-8B37-65EDAF348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09" y="2062976"/>
            <a:ext cx="3728381" cy="367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3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cackling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characterized by a high-pitched, broken sound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2290" name="Picture 2" descr="Cackle Witch Stock Illustrations – 18 Cackle Witch Stock Illustrations,  Vectors &amp; Clipart - Dreamstime">
            <a:extLst>
              <a:ext uri="{FF2B5EF4-FFF2-40B4-BE49-F238E27FC236}">
                <a16:creationId xmlns:a16="http://schemas.microsoft.com/office/drawing/2014/main" id="{F2B5E777-A92B-4BB1-BB90-CEB933423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371" y="2047129"/>
            <a:ext cx="4837387" cy="368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6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thickets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thick patches of shrubs or bushes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3314" name="Picture 2" descr="Northern Shrub Thicket Photos - Michigan Natural Features Inventory">
            <a:extLst>
              <a:ext uri="{FF2B5EF4-FFF2-40B4-BE49-F238E27FC236}">
                <a16:creationId xmlns:a16="http://schemas.microsoft.com/office/drawing/2014/main" id="{6CDE2D0D-20DD-4F2D-882C-05BEBACEC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78" y="1903260"/>
            <a:ext cx="5523843" cy="364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8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crest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long tuft of feathers atop a bird’s head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4338" name="Picture 2" descr="Crest (feathers) - Simple English Wikipedia, the free encyclopedia">
            <a:extLst>
              <a:ext uri="{FF2B5EF4-FFF2-40B4-BE49-F238E27FC236}">
                <a16:creationId xmlns:a16="http://schemas.microsoft.com/office/drawing/2014/main" id="{3CF9BAB7-4986-4285-9FAA-0AC86929A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31" y="2055927"/>
            <a:ext cx="3541985" cy="354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1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companion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friend who is always by your side.</a:t>
            </a:r>
          </a:p>
        </p:txBody>
      </p:sp>
      <p:pic>
        <p:nvPicPr>
          <p:cNvPr id="3" name="Picture 2" descr="Your Best Friend Is Like Google for Your Memories -- Science of Us">
            <a:extLst>
              <a:ext uri="{FF2B5EF4-FFF2-40B4-BE49-F238E27FC236}">
                <a16:creationId xmlns:a16="http://schemas.microsoft.com/office/drawing/2014/main" id="{72074170-946A-42F7-8921-DC4524DF7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77" y="2412124"/>
            <a:ext cx="3792170" cy="264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burro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small donkey used for riding and carrying small loads.</a:t>
            </a:r>
          </a:p>
        </p:txBody>
      </p:sp>
      <p:pic>
        <p:nvPicPr>
          <p:cNvPr id="3" name="Picture 2" descr="How Much Weight Can A Donkey Carry? — Farm &amp; Animals">
            <a:extLst>
              <a:ext uri="{FF2B5EF4-FFF2-40B4-BE49-F238E27FC236}">
                <a16:creationId xmlns:a16="http://schemas.microsoft.com/office/drawing/2014/main" id="{48FD940F-8C85-4867-904F-C5349291F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66" y="1839848"/>
            <a:ext cx="5644056" cy="37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warily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with great caution; carefully</a:t>
            </a:r>
          </a:p>
        </p:txBody>
      </p:sp>
      <p:pic>
        <p:nvPicPr>
          <p:cNvPr id="3" name="Picture 2" descr="Cautious Squirrel - License, download or print for £12.40 | Photos | Picfair">
            <a:extLst>
              <a:ext uri="{FF2B5EF4-FFF2-40B4-BE49-F238E27FC236}">
                <a16:creationId xmlns:a16="http://schemas.microsoft.com/office/drawing/2014/main" id="{B8CBB5B1-9A01-4111-96F7-9B6E902CE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35" y="2085535"/>
            <a:ext cx="4816530" cy="351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8049"/>
            <a:ext cx="9144000" cy="1182414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perch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sit or rest on something that is raised in the air</a:t>
            </a:r>
          </a:p>
        </p:txBody>
      </p:sp>
      <p:pic>
        <p:nvPicPr>
          <p:cNvPr id="5124" name="Picture 4" descr="white and brown robin bird perching on tree branch photo – Free Image on  Unsplash">
            <a:extLst>
              <a:ext uri="{FF2B5EF4-FFF2-40B4-BE49-F238E27FC236}">
                <a16:creationId xmlns:a16="http://schemas.microsoft.com/office/drawing/2014/main" id="{57A0A541-D9FE-454B-9A0E-88C372DCE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829" y="2203231"/>
            <a:ext cx="5627633" cy="315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short-tempered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quickly angered or made upset.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" name="Picture 2" descr="Why are some people short-tempered and others even-tempered? What is  different about their brain structures that makes them this way? Are  certain personality types more prone to explosive tempers? - Quora">
            <a:extLst>
              <a:ext uri="{FF2B5EF4-FFF2-40B4-BE49-F238E27FC236}">
                <a16:creationId xmlns:a16="http://schemas.microsoft.com/office/drawing/2014/main" id="{0016BBCD-2BC0-4F88-A192-86760B778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51" y="2062976"/>
            <a:ext cx="3216494" cy="323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more than enough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7170" name="Picture 2" descr="The Ultimate Brownie Milkshake | Crazy Dessert Milkshake Recipe">
            <a:extLst>
              <a:ext uri="{FF2B5EF4-FFF2-40B4-BE49-F238E27FC236}">
                <a16:creationId xmlns:a16="http://schemas.microsoft.com/office/drawing/2014/main" id="{59F99BEE-CE36-4628-A53A-CC1EABFBC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81" y="2062976"/>
            <a:ext cx="2565838" cy="355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0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dwellers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someone or something that makes a home in a place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8194" name="Picture 2" descr="Animals Arriving at Water Hole in Desert Stock Image - Image of savanna,  namibia: 159290571">
            <a:extLst>
              <a:ext uri="{FF2B5EF4-FFF2-40B4-BE49-F238E27FC236}">
                <a16:creationId xmlns:a16="http://schemas.microsoft.com/office/drawing/2014/main" id="{182CAEA7-63B1-4043-AC9D-E59C5C37A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027" y="1992418"/>
            <a:ext cx="6737131" cy="355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5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drudgery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difficult, unpleasant or uninteresting labor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9220" name="Picture 4" descr="Worker Digging Hole With A Hoe At Construction Site Stock Photo, Picture  And Royalty Free Image. Image 60624400.">
            <a:extLst>
              <a:ext uri="{FF2B5EF4-FFF2-40B4-BE49-F238E27FC236}">
                <a16:creationId xmlns:a16="http://schemas.microsoft.com/office/drawing/2014/main" id="{B2A41C4A-0CC9-4EEF-92F1-43522D15C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39" y="2155934"/>
            <a:ext cx="5027405" cy="33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42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122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Amasis MT Pro Light</vt:lpstr>
      <vt:lpstr>Arial</vt:lpstr>
      <vt:lpstr>Calibri</vt:lpstr>
      <vt:lpstr>Calibri Light</vt:lpstr>
      <vt:lpstr>Office Theme</vt:lpstr>
      <vt:lpstr>adobe</vt:lpstr>
      <vt:lpstr>companion</vt:lpstr>
      <vt:lpstr>burro</vt:lpstr>
      <vt:lpstr>warily</vt:lpstr>
      <vt:lpstr>perch</vt:lpstr>
      <vt:lpstr>short-tempered</vt:lpstr>
      <vt:lpstr>ample</vt:lpstr>
      <vt:lpstr>dwellers</vt:lpstr>
      <vt:lpstr>drudgery</vt:lpstr>
      <vt:lpstr>screened</vt:lpstr>
      <vt:lpstr>hoarsely</vt:lpstr>
      <vt:lpstr>cackling</vt:lpstr>
      <vt:lpstr>thickets</vt:lpstr>
      <vt:lpstr>crest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2</cp:revision>
  <dcterms:created xsi:type="dcterms:W3CDTF">2022-04-19T20:44:02Z</dcterms:created>
  <dcterms:modified xsi:type="dcterms:W3CDTF">2022-11-28T20:12:45Z</dcterms:modified>
</cp:coreProperties>
</file>