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33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hurried, excited movement</a:t>
            </a:r>
          </a:p>
        </p:txBody>
      </p:sp>
      <p:pic>
        <p:nvPicPr>
          <p:cNvPr id="1026" name="Picture 2" descr="Advertisements along bustling Times Square, New York City, New York, USA  stock photo - OFFSET">
            <a:extLst>
              <a:ext uri="{FF2B5EF4-FFF2-40B4-BE49-F238E27FC236}">
                <a16:creationId xmlns:a16="http://schemas.microsoft.com/office/drawing/2014/main" id="{CA375AFA-D11F-4BC3-875B-661B4245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02" y="1947661"/>
            <a:ext cx="7407796" cy="35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9016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8" y="53281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natural lands set aside by the government for the protection of plants and animals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4" name="Picture 4" descr="Saugatuck Dunes State Park - Land Conservancy of West Michigan">
            <a:extLst>
              <a:ext uri="{FF2B5EF4-FFF2-40B4-BE49-F238E27FC236}">
                <a16:creationId xmlns:a16="http://schemas.microsoft.com/office/drawing/2014/main" id="{23B7AB7E-9259-4E4F-ABC7-1C241766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1670299"/>
            <a:ext cx="6288359" cy="35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82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characterized by anger or passion; intense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Heated Debate Stock Illustrations – 31 Heated Debate Stock Illustrations,  Vectors &amp; Clipart - Dreamstime">
            <a:extLst>
              <a:ext uri="{FF2B5EF4-FFF2-40B4-BE49-F238E27FC236}">
                <a16:creationId xmlns:a16="http://schemas.microsoft.com/office/drawing/2014/main" id="{5A1B3A5D-1818-4214-8B08-4C236476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59" y="1722434"/>
            <a:ext cx="5356302" cy="3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7397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raises or pays money for 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2" name="Picture 4" descr="How to Raise Money for a Cause When It's Hard">
            <a:extLst>
              <a:ext uri="{FF2B5EF4-FFF2-40B4-BE49-F238E27FC236}">
                <a16:creationId xmlns:a16="http://schemas.microsoft.com/office/drawing/2014/main" id="{B4CE3A7E-7203-4398-988B-45479205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60" y="1693842"/>
            <a:ext cx="6822223" cy="38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516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carry or wear a mark 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Legacy Giving » Pathways">
            <a:extLst>
              <a:ext uri="{FF2B5EF4-FFF2-40B4-BE49-F238E27FC236}">
                <a16:creationId xmlns:a16="http://schemas.microsoft.com/office/drawing/2014/main" id="{8790773C-ACA2-4936-881F-C18DFB6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9" y="1810487"/>
            <a:ext cx="6768790" cy="37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670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land or money given as a gift for those who need it</a:t>
            </a:r>
          </a:p>
        </p:txBody>
      </p:sp>
      <p:pic>
        <p:nvPicPr>
          <p:cNvPr id="2050" name="Picture 2" descr="Everything You Need To Know About Block Grants — The Heart Of GOP's  Medicaid Plans | Kaiser Health News">
            <a:extLst>
              <a:ext uri="{FF2B5EF4-FFF2-40B4-BE49-F238E27FC236}">
                <a16:creationId xmlns:a16="http://schemas.microsoft.com/office/drawing/2014/main" id="{EE5865FC-B2B2-4900-A9CE-F64718EB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30" y="1781230"/>
            <a:ext cx="6668429" cy="35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244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felt anger or bitterness toward</a:t>
            </a:r>
          </a:p>
        </p:txBody>
      </p:sp>
      <p:pic>
        <p:nvPicPr>
          <p:cNvPr id="3074" name="Picture 2" descr="How to Help Kids Consider Forgiveness">
            <a:extLst>
              <a:ext uri="{FF2B5EF4-FFF2-40B4-BE49-F238E27FC236}">
                <a16:creationId xmlns:a16="http://schemas.microsoft.com/office/drawing/2014/main" id="{13114884-0C68-4DDB-A63C-BA4AE41E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3" y="1923057"/>
            <a:ext cx="6612673" cy="3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779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specific or unusual</a:t>
            </a:r>
          </a:p>
        </p:txBody>
      </p:sp>
      <p:pic>
        <p:nvPicPr>
          <p:cNvPr id="4098" name="Picture 2" descr="8 Miss Peregrine Posters Introduce the Peculiar Children">
            <a:extLst>
              <a:ext uri="{FF2B5EF4-FFF2-40B4-BE49-F238E27FC236}">
                <a16:creationId xmlns:a16="http://schemas.microsoft.com/office/drawing/2014/main" id="{60386F18-658D-478E-AD5C-3202C140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17" y="1974963"/>
            <a:ext cx="6722885" cy="35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 w____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filled with a deep love for</a:t>
            </a:r>
          </a:p>
        </p:txBody>
      </p:sp>
      <p:pic>
        <p:nvPicPr>
          <p:cNvPr id="5122" name="Picture 2" descr="Cartoon enamored cats in yellow and blue colors. romantic mood. • wall  stickers nubes, february 14, awesome | myloview.com">
            <a:extLst>
              <a:ext uri="{FF2B5EF4-FFF2-40B4-BE49-F238E27FC236}">
                <a16:creationId xmlns:a16="http://schemas.microsoft.com/office/drawing/2014/main" id="{E05BF004-071A-44B6-9580-2695580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22" y="1929161"/>
            <a:ext cx="4170555" cy="36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747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gave recognition for an accomplishment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6" name="Picture 2" descr="Awards And Honours | Current Hunt">
            <a:extLst>
              <a:ext uri="{FF2B5EF4-FFF2-40B4-BE49-F238E27FC236}">
                <a16:creationId xmlns:a16="http://schemas.microsoft.com/office/drawing/2014/main" id="{8A4DA78A-E30E-4D47-9E7E-9E2D4497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72" y="2210323"/>
            <a:ext cx="7975980" cy="32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18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493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tried to influence someone to think, act, or vote in a certain way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0" name="Picture 2" descr="Michigan voters may weigh ballot issues on abortion, LGBTQ, lobbying  reforms | Bridge Michigan">
            <a:extLst>
              <a:ext uri="{FF2B5EF4-FFF2-40B4-BE49-F238E27FC236}">
                <a16:creationId xmlns:a16="http://schemas.microsoft.com/office/drawing/2014/main" id="{A1F83EE9-82CC-40BE-A1B0-BA18C168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56" y="1632440"/>
            <a:ext cx="7051288" cy="37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802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determine or discover the value of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6" name="Picture 4" descr="Evaluation Fundamentals - Smart Kids">
            <a:extLst>
              <a:ext uri="{FF2B5EF4-FFF2-40B4-BE49-F238E27FC236}">
                <a16:creationId xmlns:a16="http://schemas.microsoft.com/office/drawing/2014/main" id="{A5990B0C-97FE-4EF1-9D3C-0AB0026A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13" y="1898636"/>
            <a:ext cx="6299974" cy="37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group of plants growing in one area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18" name="Picture 2" descr="Why You Should Grow Baby Vegetables, and How to Do It">
            <a:extLst>
              <a:ext uri="{FF2B5EF4-FFF2-40B4-BE49-F238E27FC236}">
                <a16:creationId xmlns:a16="http://schemas.microsoft.com/office/drawing/2014/main" id="{0B3E1912-D6F7-4385-BA20-46B184C7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26" y="2069669"/>
            <a:ext cx="6751948" cy="35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127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Light</vt:lpstr>
      <vt:lpstr>Arial</vt:lpstr>
      <vt:lpstr>Calibri</vt:lpstr>
      <vt:lpstr>Calibri Light</vt:lpstr>
      <vt:lpstr>Office Theme</vt:lpstr>
      <vt:lpstr>b_______</vt:lpstr>
      <vt:lpstr>g_____</vt:lpstr>
      <vt:lpstr>r_______</vt:lpstr>
      <vt:lpstr>p______</vt:lpstr>
      <vt:lpstr>e_____ w____</vt:lpstr>
      <vt:lpstr>c______</vt:lpstr>
      <vt:lpstr>l______</vt:lpstr>
      <vt:lpstr>e______</vt:lpstr>
      <vt:lpstr>s_____</vt:lpstr>
      <vt:lpstr>p_______</vt:lpstr>
      <vt:lpstr>h______</vt:lpstr>
      <vt:lpstr>s_______</vt:lpstr>
      <vt:lpstr>b_____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3</cp:revision>
  <dcterms:created xsi:type="dcterms:W3CDTF">2022-04-19T20:44:02Z</dcterms:created>
  <dcterms:modified xsi:type="dcterms:W3CDTF">2023-03-12T01:18:50Z</dcterms:modified>
</cp:coreProperties>
</file>