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995E6-51C8-4ADB-B6BE-C9F522C661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C38043-D080-4E94-AB18-575B840FDC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DB34A-CD2D-4699-8F34-B0A6140D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69236C-B356-4E51-A9A2-FC40AB8CC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B999EC-050B-4FCF-8E74-97C4816C1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431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143D4-101D-456B-8124-97ECB16A1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B22C1B-F1BD-43F5-AFC2-8311B90253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41F4E7-41B1-4D39-8ACE-19398AB73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28C55-BE73-4ED2-951F-BA42E4520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17A5E0-FF6A-4394-83BC-47B78D111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162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7E7559-1667-4B94-8B81-26F3824BC4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BCE9AE-5036-4A4C-8850-27858CED9A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27B045-EDA7-4395-BC93-525BE49F9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F119E-A335-469C-8A15-5DDD75B3B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94FBB5-B1BD-4C47-BA8A-12F0EAEBF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759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4D381-077D-4F16-AF08-54C712720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AA75F-0326-451A-9538-F114FF622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AAD814-8B4B-4AB8-AA75-D560CD62E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8AA8F-745F-4F9B-AF70-C21A81171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AC11F-4B81-4911-8B13-269B8020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771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8337F-924C-4E12-8270-A660FE7F5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C70AA8-69C0-44B4-A3B6-48759EAA3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1E992-5821-4905-9818-4886A003C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CB4C-90EA-4B7D-AC04-36A636C57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4F123A-33A5-40EF-915D-87040A61F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01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624A2-9B5A-41F1-934A-8AA4C8F22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D5971-3D42-43C0-8F7D-4627F4BA4C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F3E168-19A2-4D27-8AE5-F23D96DC28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3E93D1-074B-45BA-A0FA-DEE8EED94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1F31B8-2FB0-418F-8AEF-EC1DA7507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2FB10D-1D22-4BD5-9E01-AE099B794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330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09524-3727-4070-88D4-4E16274B4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AA56FF-5415-4A78-91DC-5CE74C7BF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8ED67-8758-4669-809F-0ADF8B1679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AFE6A4-D05C-41B3-B52D-647D670E06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DF430D-E4C0-4214-ACC0-127B703555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7471E6-E1D2-4410-9665-DCACF4A25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9D408C-3363-4FB4-8F98-A74F3BFAC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3B13F0-3603-4C4C-B6DA-9759F1A36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222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CE1DE-7E20-4047-93B1-ABB976715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EFBFBC-4693-438B-9C11-AA2A20B66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521C38-9458-445B-AA5E-A69814F9C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952F56-F52B-4337-A262-AC64B1474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634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9B17F7-62F1-4CAF-AC24-7E03EC393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3BB53-BDEF-42C1-BDBD-B092DE358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5376C2-936D-472D-A3DA-C2F4EF707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883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CA61C-EF43-4E7F-9ACD-F791F5604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1D70B-7E95-4E73-9313-491148F17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385145-14FA-4860-B39D-B1B972AF60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2E2108-3C09-49B1-86D1-88DE709CE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1FF2FF-8611-443A-B245-AEC9AF436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187D69-7E52-4E6A-B81A-C3E8205DE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817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B2A35-E31C-4811-A75D-9A266AB13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EA1DB6-A72B-438E-8AFA-16A7A37EC2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EA542C-69A2-4DA6-9816-8C351071CE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55129D-E96A-49C5-AB1A-6EE607103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CD5338-E3E8-4007-BFF8-F0FBCA6A3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06A1EF-7240-43F4-9445-2E5B945E2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109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71F5A1-9ADE-4699-98C8-42046472E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AD12A2-32C0-4E40-AC23-63C95F9675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6D09B-0B52-42F3-A58D-B8E6481472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EB9FF-B049-4EC2-950C-EC9AE124CD55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B0CBC-3CFB-44CF-95F1-D4453A1D1D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25111-7F35-40B0-B13D-D530BCB047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250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e______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884419" y="5597912"/>
            <a:ext cx="10583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a large section of land, sometimes with a house on it</a:t>
            </a:r>
          </a:p>
        </p:txBody>
      </p:sp>
      <p:pic>
        <p:nvPicPr>
          <p:cNvPr id="12292" name="Picture 4" descr="Estate of the Day: $16.9 Million Historic Oceanfront Estate in Newport  Rhode, Island - Exotic Excess">
            <a:extLst>
              <a:ext uri="{FF2B5EF4-FFF2-40B4-BE49-F238E27FC236}">
                <a16:creationId xmlns:a16="http://schemas.microsoft.com/office/drawing/2014/main" id="{C9936A7D-C348-41A7-B4EE-77CB890A9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063" y="2062976"/>
            <a:ext cx="4639874" cy="3475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367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a________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to gather together</a:t>
            </a:r>
          </a:p>
          <a:p>
            <a:pPr algn="ctr"/>
            <a:endParaRPr lang="en-US" sz="3600" dirty="0">
              <a:latin typeface="Amasis MT Pro Light" panose="02040304050005020304" pitchFamily="18" charset="0"/>
            </a:endParaRPr>
          </a:p>
        </p:txBody>
      </p:sp>
      <p:pic>
        <p:nvPicPr>
          <p:cNvPr id="4100" name="Picture 4" descr="31,849 Collecting Seashells Stock Photos, Pictures &amp; Royalty-Free Images -  iStock">
            <a:extLst>
              <a:ext uri="{FF2B5EF4-FFF2-40B4-BE49-F238E27FC236}">
                <a16:creationId xmlns:a16="http://schemas.microsoft.com/office/drawing/2014/main" id="{BFD39A1B-7AE9-4A99-9E79-60823861F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792" y="2144925"/>
            <a:ext cx="4900415" cy="337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626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v____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to stop or refuse to approve</a:t>
            </a:r>
          </a:p>
          <a:p>
            <a:pPr algn="ctr"/>
            <a:endParaRPr lang="en-US" sz="3600" dirty="0">
              <a:latin typeface="Amasis MT Pro Light" panose="02040304050005020304" pitchFamily="18" charset="0"/>
            </a:endParaRPr>
          </a:p>
        </p:txBody>
      </p:sp>
      <p:pic>
        <p:nvPicPr>
          <p:cNvPr id="11266" name="Picture 2" descr="176,888 Voice Cliparts, Stock Vector and Royalty Free Voice Illustrations">
            <a:extLst>
              <a:ext uri="{FF2B5EF4-FFF2-40B4-BE49-F238E27FC236}">
                <a16:creationId xmlns:a16="http://schemas.microsoft.com/office/drawing/2014/main" id="{EBDE00CB-F7A8-4FD3-8B37-65EDAF348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809" y="2062976"/>
            <a:ext cx="3728381" cy="367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832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p______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6576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to study carefully</a:t>
            </a:r>
          </a:p>
          <a:p>
            <a:pPr algn="ctr"/>
            <a:endParaRPr lang="en-US" sz="3600" dirty="0">
              <a:latin typeface="Amasis MT Pro Light" panose="02040304050005020304" pitchFamily="18" charset="0"/>
            </a:endParaRPr>
          </a:p>
        </p:txBody>
      </p:sp>
      <p:pic>
        <p:nvPicPr>
          <p:cNvPr id="3074" name="Picture 2" descr="Kid Studying Pictures | Download Free Images on Unsplash">
            <a:extLst>
              <a:ext uri="{FF2B5EF4-FFF2-40B4-BE49-F238E27FC236}">
                <a16:creationId xmlns:a16="http://schemas.microsoft.com/office/drawing/2014/main" id="{8C5D4750-35F0-49FE-B82E-2A9939715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559" y="2271661"/>
            <a:ext cx="4764882" cy="317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266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s______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only involving one thing</a:t>
            </a:r>
          </a:p>
          <a:p>
            <a:pPr algn="ctr"/>
            <a:endParaRPr lang="en-US" sz="3600" dirty="0">
              <a:latin typeface="Amasis MT Pro Light" panose="02040304050005020304" pitchFamily="18" charset="0"/>
            </a:endParaRPr>
          </a:p>
        </p:txBody>
      </p:sp>
      <p:pic>
        <p:nvPicPr>
          <p:cNvPr id="2050" name="Picture 2" descr="Scrooge McDuck | Scrooge McDuck Wikia | Fandom">
            <a:extLst>
              <a:ext uri="{FF2B5EF4-FFF2-40B4-BE49-F238E27FC236}">
                <a16:creationId xmlns:a16="http://schemas.microsoft.com/office/drawing/2014/main" id="{FFE88AE7-7EC4-4F48-8529-96C07B68C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896" y="2062976"/>
            <a:ext cx="279241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784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0613"/>
          </a:xfrm>
        </p:spPr>
        <p:txBody>
          <a:bodyPr>
            <a:noAutofit/>
          </a:bodyPr>
          <a:lstStyle/>
          <a:p>
            <a:r>
              <a:rPr lang="en-US" sz="8800">
                <a:latin typeface="Amasis MT Pro Light" panose="020B0604020202020204" pitchFamily="18" charset="0"/>
                <a:cs typeface="Aparajita" panose="020B0502040204020203" pitchFamily="18" charset="0"/>
              </a:rPr>
              <a:t>e______</a:t>
            </a:r>
            <a:endParaRPr lang="en-US" sz="8800" dirty="0">
              <a:latin typeface="Amasis MT Pro Light" panose="020B0604020202020204" pitchFamily="18" charset="0"/>
              <a:cs typeface="Aparajita" panose="020B05020402040202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Amasis MT Pro Light" panose="02040304050005020304" pitchFamily="18" charset="0"/>
              </a:rPr>
              <a:t>to keep as an employee or worker</a:t>
            </a:r>
          </a:p>
          <a:p>
            <a:pPr algn="ctr"/>
            <a:endParaRPr lang="en-US" sz="3600" dirty="0">
              <a:latin typeface="Amasis MT Pro Light" panose="02040304050005020304" pitchFamily="18" charset="0"/>
            </a:endParaRPr>
          </a:p>
        </p:txBody>
      </p:sp>
      <p:pic>
        <p:nvPicPr>
          <p:cNvPr id="1026" name="Picture 2" descr="Fennville Elementary School / Elementary School">
            <a:extLst>
              <a:ext uri="{FF2B5EF4-FFF2-40B4-BE49-F238E27FC236}">
                <a16:creationId xmlns:a16="http://schemas.microsoft.com/office/drawing/2014/main" id="{F1489964-B452-4E33-84F8-3ED5E4CCA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438" y="2146724"/>
            <a:ext cx="4350239" cy="326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ennville Public Schools / Homepage">
            <a:extLst>
              <a:ext uri="{FF2B5EF4-FFF2-40B4-BE49-F238E27FC236}">
                <a16:creationId xmlns:a16="http://schemas.microsoft.com/office/drawing/2014/main" id="{A6C082D6-0A39-40F0-BBCC-62C0EFA48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913" y="3158939"/>
            <a:ext cx="153352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018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811069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 err="1">
                <a:latin typeface="Amasis MT Pro Light" panose="020B0604020202020204" pitchFamily="18" charset="0"/>
                <a:cs typeface="Aparajita" panose="020B0502040204020203" pitchFamily="18" charset="0"/>
              </a:rPr>
              <a:t>i</a:t>
            </a:r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_______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773736" y="5106319"/>
            <a:ext cx="108978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A person who gives a business or person money with the expectation they will get more money in return.</a:t>
            </a:r>
          </a:p>
        </p:txBody>
      </p:sp>
      <p:pic>
        <p:nvPicPr>
          <p:cNvPr id="11268" name="Picture 4" descr="The Top 10 Investors Of All Time | The College Investor">
            <a:extLst>
              <a:ext uri="{FF2B5EF4-FFF2-40B4-BE49-F238E27FC236}">
                <a16:creationId xmlns:a16="http://schemas.microsoft.com/office/drawing/2014/main" id="{3BBE3608-C568-4C74-8387-D2C85D056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323" y="1751682"/>
            <a:ext cx="5863351" cy="3298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592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 err="1">
                <a:latin typeface="Amasis MT Pro Light" panose="020B0604020202020204" pitchFamily="18" charset="0"/>
                <a:cs typeface="Aparajita" panose="020B0502040204020203" pitchFamily="18" charset="0"/>
              </a:rPr>
              <a:t>i</a:t>
            </a:r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_______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not correct</a:t>
            </a:r>
          </a:p>
        </p:txBody>
      </p:sp>
      <p:pic>
        <p:nvPicPr>
          <p:cNvPr id="10242" name="Picture 2" descr="Home Storage Solutions | Dresser Drawer Dividers">
            <a:extLst>
              <a:ext uri="{FF2B5EF4-FFF2-40B4-BE49-F238E27FC236}">
                <a16:creationId xmlns:a16="http://schemas.microsoft.com/office/drawing/2014/main" id="{0C1E5F27-F393-4E73-984A-82B0E900A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789" y="2258484"/>
            <a:ext cx="4714422" cy="314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138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0554" y="909148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s______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00554" y="539471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     to measure the shape of a plot of land</a:t>
            </a:r>
          </a:p>
        </p:txBody>
      </p:sp>
      <p:pic>
        <p:nvPicPr>
          <p:cNvPr id="9218" name="Picture 2" descr="There may be a shortage of land surveyors">
            <a:extLst>
              <a:ext uri="{FF2B5EF4-FFF2-40B4-BE49-F238E27FC236}">
                <a16:creationId xmlns:a16="http://schemas.microsoft.com/office/drawing/2014/main" id="{E1A74C7D-E491-48D1-BC6E-EE2013E17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060" y="2037881"/>
            <a:ext cx="6337422" cy="316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735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38049"/>
            <a:ext cx="9144000" cy="1182414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a______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affected by great wonder or respect</a:t>
            </a:r>
          </a:p>
        </p:txBody>
      </p:sp>
      <p:pic>
        <p:nvPicPr>
          <p:cNvPr id="8194" name="Picture 2" descr="Tornado - Wikipedia">
            <a:extLst>
              <a:ext uri="{FF2B5EF4-FFF2-40B4-BE49-F238E27FC236}">
                <a16:creationId xmlns:a16="http://schemas.microsoft.com/office/drawing/2014/main" id="{440F23F1-4419-457E-8ADB-936575B82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151" y="2120463"/>
            <a:ext cx="4555697" cy="341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698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37205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c________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229193" y="5118547"/>
            <a:ext cx="94388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to reach an agreement where all parties give something up to make it happen</a:t>
            </a:r>
          </a:p>
          <a:p>
            <a:pPr algn="ctr"/>
            <a:endParaRPr lang="en-US" sz="3600" dirty="0">
              <a:latin typeface="Amasis MT Pro Light" panose="02040304050005020304" pitchFamily="18" charset="0"/>
            </a:endParaRPr>
          </a:p>
        </p:txBody>
      </p:sp>
      <p:pic>
        <p:nvPicPr>
          <p:cNvPr id="7172" name="Picture 4" descr="How the art of compromise has redefined my leadership - SmartBrief">
            <a:extLst>
              <a:ext uri="{FF2B5EF4-FFF2-40B4-BE49-F238E27FC236}">
                <a16:creationId xmlns:a16="http://schemas.microsoft.com/office/drawing/2014/main" id="{8DD68645-C5DA-459A-9476-D52E7EA03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18" y="1818508"/>
            <a:ext cx="5861799" cy="302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Should Children Do Chores? 6 Benefits Of Chores | BellyBelly">
            <a:extLst>
              <a:ext uri="{FF2B5EF4-FFF2-40B4-BE49-F238E27FC236}">
                <a16:creationId xmlns:a16="http://schemas.microsoft.com/office/drawing/2014/main" id="{DBC80AB5-EDB9-4FD3-8C52-4B9672E9D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290" y="2062976"/>
            <a:ext cx="4851955" cy="253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969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s_____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thick and heavy</a:t>
            </a:r>
          </a:p>
          <a:p>
            <a:pPr algn="ctr"/>
            <a:endParaRPr lang="en-US" sz="3600" dirty="0">
              <a:latin typeface="Amasis MT Pro Light" panose="02040304050005020304" pitchFamily="18" charset="0"/>
            </a:endParaRPr>
          </a:p>
        </p:txBody>
      </p:sp>
      <p:pic>
        <p:nvPicPr>
          <p:cNvPr id="6148" name="Picture 4" descr="Shrek (character) - Wikipedia">
            <a:extLst>
              <a:ext uri="{FF2B5EF4-FFF2-40B4-BE49-F238E27FC236}">
                <a16:creationId xmlns:a16="http://schemas.microsoft.com/office/drawing/2014/main" id="{C3671001-E44E-4926-9EE0-AE0D435A5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361" y="2139349"/>
            <a:ext cx="2423746" cy="359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403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d_______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569625" y="5597912"/>
            <a:ext cx="10478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acting calm and composed therefore earning respect</a:t>
            </a:r>
          </a:p>
        </p:txBody>
      </p:sp>
      <p:pic>
        <p:nvPicPr>
          <p:cNvPr id="5122" name="Picture 2" descr="Military Pay: Here's How Much US Troops Get According to Their Rank">
            <a:extLst>
              <a:ext uri="{FF2B5EF4-FFF2-40B4-BE49-F238E27FC236}">
                <a16:creationId xmlns:a16="http://schemas.microsoft.com/office/drawing/2014/main" id="{F337E04B-CDB1-4D66-9791-6A81D1527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2163569"/>
            <a:ext cx="6667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155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m_____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404079" y="559791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the method by which a task is accomplished</a:t>
            </a:r>
          </a:p>
          <a:p>
            <a:pPr algn="ctr"/>
            <a:endParaRPr lang="en-US" sz="3600" dirty="0">
              <a:latin typeface="Amasis MT Pro Light" panose="02040304050005020304" pitchFamily="18" charset="0"/>
            </a:endParaRPr>
          </a:p>
        </p:txBody>
      </p:sp>
      <p:pic>
        <p:nvPicPr>
          <p:cNvPr id="9220" name="Picture 4" descr="Worker Digging Hole With A Hoe At Construction Site Stock Photo, Picture  And Royalty Free Image. Image 60624400.">
            <a:extLst>
              <a:ext uri="{FF2B5EF4-FFF2-40B4-BE49-F238E27FC236}">
                <a16:creationId xmlns:a16="http://schemas.microsoft.com/office/drawing/2014/main" id="{B2A41C4A-0CC9-4EEF-92F1-43522D15C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139" y="2155934"/>
            <a:ext cx="5027405" cy="334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942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133</Words>
  <Application>Microsoft Office PowerPoint</Application>
  <PresentationFormat>Widescreen</PresentationFormat>
  <Paragraphs>28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Amasis MT Pro Light</vt:lpstr>
      <vt:lpstr>Arial</vt:lpstr>
      <vt:lpstr>Calibri</vt:lpstr>
      <vt:lpstr>Calibri Light</vt:lpstr>
      <vt:lpstr>Office Theme</vt:lpstr>
      <vt:lpstr>e______</vt:lpstr>
      <vt:lpstr>i_______</vt:lpstr>
      <vt:lpstr>i_______</vt:lpstr>
      <vt:lpstr>s______</vt:lpstr>
      <vt:lpstr>a______</vt:lpstr>
      <vt:lpstr>c________</vt:lpstr>
      <vt:lpstr>s_____</vt:lpstr>
      <vt:lpstr>d_______</vt:lpstr>
      <vt:lpstr>m_____</vt:lpstr>
      <vt:lpstr>a________</vt:lpstr>
      <vt:lpstr>v____</vt:lpstr>
      <vt:lpstr>p______</vt:lpstr>
      <vt:lpstr>s______</vt:lpstr>
      <vt:lpstr>e______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bustling</dc:title>
  <dc:creator>cgriffinteach@outlook.com</dc:creator>
  <cp:lastModifiedBy>Chad VanderMeulen</cp:lastModifiedBy>
  <cp:revision>4</cp:revision>
  <dcterms:created xsi:type="dcterms:W3CDTF">2022-04-19T20:44:02Z</dcterms:created>
  <dcterms:modified xsi:type="dcterms:W3CDTF">2023-03-12T01:07:26Z</dcterms:modified>
</cp:coreProperties>
</file>