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3" d="100"/>
          <a:sy n="33" d="100"/>
        </p:scale>
        <p:origin x="43" y="9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estate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884419" y="5597912"/>
            <a:ext cx="1058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large section of land, sometimes with a house on it</a:t>
            </a:r>
          </a:p>
        </p:txBody>
      </p:sp>
      <p:pic>
        <p:nvPicPr>
          <p:cNvPr id="12292" name="Picture 4" descr="Estate of the Day: $16.9 Million Historic Oceanfront Estate in Newport  Rhode, Island - Exotic Excess">
            <a:extLst>
              <a:ext uri="{FF2B5EF4-FFF2-40B4-BE49-F238E27FC236}">
                <a16:creationId xmlns:a16="http://schemas.microsoft.com/office/drawing/2014/main" id="{C9936A7D-C348-41A7-B4EE-77CB890A9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063" y="2062976"/>
            <a:ext cx="4639874" cy="34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accumulate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gather together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4100" name="Picture 4" descr="31,849 Collecting Seashells Stock Photos, Pictures &amp; Royalty-Free Images -  iStock">
            <a:extLst>
              <a:ext uri="{FF2B5EF4-FFF2-40B4-BE49-F238E27FC236}">
                <a16:creationId xmlns:a16="http://schemas.microsoft.com/office/drawing/2014/main" id="{BFD39A1B-7AE9-4A99-9E79-60823861F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92" y="2144925"/>
            <a:ext cx="4900415" cy="337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2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veto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stop or refuse to approve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1266" name="Picture 2" descr="176,888 Voice Cliparts, Stock Vector and Royalty Free Voice Illustrations">
            <a:extLst>
              <a:ext uri="{FF2B5EF4-FFF2-40B4-BE49-F238E27FC236}">
                <a16:creationId xmlns:a16="http://schemas.microsoft.com/office/drawing/2014/main" id="{EBDE00CB-F7A8-4FD3-8B37-65EDAF348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09" y="2062976"/>
            <a:ext cx="3728381" cy="367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3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poring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study carefully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074" name="Picture 2" descr="Kid Studying Pictures | Download Free Images on Unsplash">
            <a:extLst>
              <a:ext uri="{FF2B5EF4-FFF2-40B4-BE49-F238E27FC236}">
                <a16:creationId xmlns:a16="http://schemas.microsoft.com/office/drawing/2014/main" id="{8C5D4750-35F0-49FE-B82E-2A9939715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59" y="2271661"/>
            <a:ext cx="4764882" cy="317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6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solely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only involving one thing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2050" name="Picture 2" descr="Scrooge McDuck | Scrooge McDuck Wikia | Fandom">
            <a:extLst>
              <a:ext uri="{FF2B5EF4-FFF2-40B4-BE49-F238E27FC236}">
                <a16:creationId xmlns:a16="http://schemas.microsoft.com/office/drawing/2014/main" id="{FFE88AE7-7EC4-4F48-8529-96C07B68C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96" y="2062976"/>
            <a:ext cx="27924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8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>
                <a:latin typeface="Amasis MT Pro Light" panose="020B0604020202020204" pitchFamily="18" charset="0"/>
                <a:cs typeface="Aparajita" panose="020B0502040204020203" pitchFamily="18" charset="0"/>
              </a:rPr>
              <a:t>employs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to keep as an employee or worker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026" name="Picture 2" descr="Fennville Elementary School / Elementary School">
            <a:extLst>
              <a:ext uri="{FF2B5EF4-FFF2-40B4-BE49-F238E27FC236}">
                <a16:creationId xmlns:a16="http://schemas.microsoft.com/office/drawing/2014/main" id="{F1489964-B452-4E33-84F8-3ED5E4CC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38" y="2146724"/>
            <a:ext cx="4350239" cy="326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nnville Public Schools / Homepage">
            <a:extLst>
              <a:ext uri="{FF2B5EF4-FFF2-40B4-BE49-F238E27FC236}">
                <a16:creationId xmlns:a16="http://schemas.microsoft.com/office/drawing/2014/main" id="{A6C082D6-0A39-40F0-BBCC-62C0EFA4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13" y="3158939"/>
            <a:ext cx="15335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1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investor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764499" y="5409879"/>
            <a:ext cx="10897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person who gives a business or person money with the expectation they will get more money in return.</a:t>
            </a:r>
          </a:p>
        </p:txBody>
      </p:sp>
      <p:pic>
        <p:nvPicPr>
          <p:cNvPr id="11268" name="Picture 4" descr="The Top 10 Investors Of All Time | The College Investor">
            <a:extLst>
              <a:ext uri="{FF2B5EF4-FFF2-40B4-BE49-F238E27FC236}">
                <a16:creationId xmlns:a16="http://schemas.microsoft.com/office/drawing/2014/main" id="{3BBE3608-C568-4C74-8387-D2C85D056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324" y="2162622"/>
            <a:ext cx="5863351" cy="32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improper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not correct</a:t>
            </a:r>
          </a:p>
        </p:txBody>
      </p:sp>
      <p:pic>
        <p:nvPicPr>
          <p:cNvPr id="10242" name="Picture 2" descr="Home Storage Solutions | Dresser Drawer Dividers">
            <a:extLst>
              <a:ext uri="{FF2B5EF4-FFF2-40B4-BE49-F238E27FC236}">
                <a16:creationId xmlns:a16="http://schemas.microsoft.com/office/drawing/2014/main" id="{0C1E5F27-F393-4E73-984A-82B0E900A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89" y="2258484"/>
            <a:ext cx="4714422" cy="314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survey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00554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     to measure the shape of a plot of land</a:t>
            </a:r>
          </a:p>
        </p:txBody>
      </p:sp>
      <p:pic>
        <p:nvPicPr>
          <p:cNvPr id="9218" name="Picture 2" descr="There may be a shortage of land surveyors">
            <a:extLst>
              <a:ext uri="{FF2B5EF4-FFF2-40B4-BE49-F238E27FC236}">
                <a16:creationId xmlns:a16="http://schemas.microsoft.com/office/drawing/2014/main" id="{E1A74C7D-E491-48D1-BC6E-EE2013E17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23" y="2139481"/>
            <a:ext cx="6337422" cy="316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8049"/>
            <a:ext cx="9144000" cy="1182414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awestruck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affected by great wonder or respect</a:t>
            </a:r>
          </a:p>
        </p:txBody>
      </p:sp>
      <p:pic>
        <p:nvPicPr>
          <p:cNvPr id="8194" name="Picture 2" descr="Tornado - Wikipedia">
            <a:extLst>
              <a:ext uri="{FF2B5EF4-FFF2-40B4-BE49-F238E27FC236}">
                <a16:creationId xmlns:a16="http://schemas.microsoft.com/office/drawing/2014/main" id="{440F23F1-4419-457E-8ADB-936575B8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51" y="2120463"/>
            <a:ext cx="4555697" cy="341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compromise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229193" y="5597912"/>
            <a:ext cx="9438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reach an agreement where all parties give something up to make it happen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7172" name="Picture 4" descr="How the art of compromise has redefined my leadership - SmartBrief">
            <a:extLst>
              <a:ext uri="{FF2B5EF4-FFF2-40B4-BE49-F238E27FC236}">
                <a16:creationId xmlns:a16="http://schemas.microsoft.com/office/drawing/2014/main" id="{8DD68645-C5DA-459A-9476-D52E7EA03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8" y="2062976"/>
            <a:ext cx="5861799" cy="302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hould Children Do Chores? 6 Benefits Of Chores | BellyBelly">
            <a:extLst>
              <a:ext uri="{FF2B5EF4-FFF2-40B4-BE49-F238E27FC236}">
                <a16:creationId xmlns:a16="http://schemas.microsoft.com/office/drawing/2014/main" id="{DBC80AB5-EDB9-4FD3-8C52-4B9672E9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99" y="2403173"/>
            <a:ext cx="4851955" cy="2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stout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thick and heavy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6148" name="Picture 4" descr="Shrek (character) - Wikipedia">
            <a:extLst>
              <a:ext uri="{FF2B5EF4-FFF2-40B4-BE49-F238E27FC236}">
                <a16:creationId xmlns:a16="http://schemas.microsoft.com/office/drawing/2014/main" id="{C3671001-E44E-4926-9EE0-AE0D435A5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61" y="2139349"/>
            <a:ext cx="2423746" cy="35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dignified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569625" y="5597912"/>
            <a:ext cx="1047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acting calm and composed therefore earning respect</a:t>
            </a:r>
          </a:p>
        </p:txBody>
      </p:sp>
      <p:pic>
        <p:nvPicPr>
          <p:cNvPr id="5122" name="Picture 2" descr="Military Pay: Here's How Much US Troops Get According to Their Rank">
            <a:extLst>
              <a:ext uri="{FF2B5EF4-FFF2-40B4-BE49-F238E27FC236}">
                <a16:creationId xmlns:a16="http://schemas.microsoft.com/office/drawing/2014/main" id="{F337E04B-CDB1-4D66-9791-6A81D152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16356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means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404079" y="559791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method by which a task is accomplished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9220" name="Picture 4" descr="Worker Digging Hole With A Hoe At Construction Site Stock Photo, Picture  And Royalty Free Image. Image 60624400.">
            <a:extLst>
              <a:ext uri="{FF2B5EF4-FFF2-40B4-BE49-F238E27FC236}">
                <a16:creationId xmlns:a16="http://schemas.microsoft.com/office/drawing/2014/main" id="{B2A41C4A-0CC9-4EEF-92F1-43522D15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39" y="2155934"/>
            <a:ext cx="5027405" cy="33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4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119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Amasis MT Pro Light</vt:lpstr>
      <vt:lpstr>Arial</vt:lpstr>
      <vt:lpstr>Calibri</vt:lpstr>
      <vt:lpstr>Calibri Light</vt:lpstr>
      <vt:lpstr>Office Theme</vt:lpstr>
      <vt:lpstr>estate</vt:lpstr>
      <vt:lpstr>investor</vt:lpstr>
      <vt:lpstr>improper</vt:lpstr>
      <vt:lpstr>survey</vt:lpstr>
      <vt:lpstr>awestruck</vt:lpstr>
      <vt:lpstr>compromise</vt:lpstr>
      <vt:lpstr>stout</vt:lpstr>
      <vt:lpstr>dignified</vt:lpstr>
      <vt:lpstr>means</vt:lpstr>
      <vt:lpstr>accumulate</vt:lpstr>
      <vt:lpstr>veto</vt:lpstr>
      <vt:lpstr>poring</vt:lpstr>
      <vt:lpstr>solely</vt:lpstr>
      <vt:lpstr>employs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3</cp:revision>
  <dcterms:created xsi:type="dcterms:W3CDTF">2022-04-19T20:44:02Z</dcterms:created>
  <dcterms:modified xsi:type="dcterms:W3CDTF">2023-01-16T14:43:22Z</dcterms:modified>
</cp:coreProperties>
</file>