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E0696-4F9F-1DA4-2813-F1CA7532193A}" v="47" dt="2022-11-28T19:59:38.377"/>
    <p1510:client id="{4C1A6A85-C3CF-4940-8448-CC0D825A3454}" v="43" dt="2022-03-15T18:21:37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1AE7-D18C-409D-8BAC-0203E0358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00120-4429-4BB8-9FC3-CF1CA857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DC255-C955-45C7-994D-8AB0C197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00A5-D1D6-414A-B508-B925517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45638-CB0B-4A33-9268-BA3E66D5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5F5F-BC1F-4387-8481-495099C5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19400-C2B2-4302-A674-6F3F63EE6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9B317-2817-4356-9363-E3D6077D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EE03C-E0BB-4201-9271-65222024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348FA-3A46-4D8D-A0D4-605DE563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BF5598-AED3-49B7-B502-063788AF4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44BB4-561D-4E30-ABD0-744E3586D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1189-F1CC-4DA0-BBDA-A25BF4D5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56CD1-6A6D-4DB7-B4EB-EE1B463B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8262C-30F8-48EC-B948-3BAF03BA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1046-1084-4243-A1B7-9640833D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DAF4-B0C9-48E4-B5B2-EE08E4B81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E438A-AE80-4AD0-BC10-41EBC131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EC2E8-492E-43C4-B5CC-9752030D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B16A8-EA82-4E85-B02B-C9139CE0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F724-9B85-4E0B-BC83-38462202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C147A-1F41-4A4D-98D9-EFA9EF3E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B57B-736E-4595-A008-3A47B204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DBAA7-E39B-4A9E-BDC2-C8D41406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462C6-8FAC-43E4-B12E-AAAE9BC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ACBA-80C9-4F18-92F2-FE99E66C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6DF3-39E9-45E5-BCA6-65BF21BF9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B52B9-DA8E-465A-ABAA-4505D8A36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987E9-9704-4964-8FB1-6229FEF6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F7526-B2ED-4499-B040-C8BCA5D1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005E4-CDD3-4B25-BA55-7BE9334F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2D72-5D6B-46B2-BBD1-FD801D41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D77C9-B031-4C7B-AB7E-5AE950D80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F4B3A-DAA2-4BE6-890F-CD9B010AE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B4779-A1DC-4B58-B661-E05E79268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E7BF3-95C1-4FAC-8192-07A775109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A4012-BC04-42D2-A8D2-256701F2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4E573-BC6D-40B2-B04B-D0BAAEB9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68FF7-4B47-41CA-87F0-2FFB470E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39F4-DC2E-453C-9CE4-EC4FE093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38FED-58B3-47FD-8B47-C7282BD9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7DAA4-A5CD-4178-AC9A-860EE1DB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A0816-4750-406A-A14D-2641D3AB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2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AA7D8-6063-444E-8A51-549328BC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3CECB-05BC-4CCD-9446-9863ECBE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8F5EA-F055-4C74-A953-3C3033E1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D57E-C7B7-49B8-BEA7-26E579C3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5F3F9-3FFE-4E1B-A082-1B138F2F1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74CB9-25B7-415B-91B1-90A147EC1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54330-CE0A-4A3E-BA23-E292CCFA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2FCDF-C4C7-45D5-8DD1-546EC298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C9BD0-2B0E-44FF-AB4B-0A57D2DD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8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49CD-92E4-4C5D-AAB3-5C8D5994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FA7F2-8617-46C8-884D-F413C53D1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9709E-EFB5-4F20-8B59-3BB179A7E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D949D-7460-4537-A6D2-E233F238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4C0DE-15B3-4B11-B72F-0E2896AB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9A23B-37F3-445C-B7D4-CF9EBA7E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7BA6F-CFFB-43B3-A8D1-8A88A67C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84187-2B1D-4802-8E2E-E7C2351AF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A03F7-34F5-4B19-9466-21C40695A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56EDA-34E9-43F0-A6F0-BC3AFE44F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5276-621B-4E43-A44B-F30989E78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1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solar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856" y="5463809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Having to do with or coming from the sun</a:t>
            </a:r>
          </a:p>
          <a:p>
            <a:endParaRPr lang="en-US" dirty="0"/>
          </a:p>
        </p:txBody>
      </p:sp>
      <p:pic>
        <p:nvPicPr>
          <p:cNvPr id="1028" name="Picture 4" descr="How Does Solar Energy Work? | Solar Energy | Mozo">
            <a:extLst>
              <a:ext uri="{FF2B5EF4-FFF2-40B4-BE49-F238E27FC236}">
                <a16:creationId xmlns:a16="http://schemas.microsoft.com/office/drawing/2014/main" id="{C143B272-6474-4EEA-A7BE-D102B761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1186853"/>
            <a:ext cx="7346706" cy="413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7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caravan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35663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 group of vehicles traveling together</a:t>
            </a:r>
          </a:p>
          <a:p>
            <a:endParaRPr lang="en-US" dirty="0"/>
          </a:p>
        </p:txBody>
      </p:sp>
      <p:pic>
        <p:nvPicPr>
          <p:cNvPr id="20482" name="Picture 2" descr="Migrant Caravan Continues North, Defying Mexico and U.S. - The New York  Times">
            <a:extLst>
              <a:ext uri="{FF2B5EF4-FFF2-40B4-BE49-F238E27FC236}">
                <a16:creationId xmlns:a16="http://schemas.microsoft.com/office/drawing/2014/main" id="{10291373-D269-4C8A-A2D6-6CB9DA63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79" y="1272662"/>
            <a:ext cx="7791450" cy="43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8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refurbished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47" y="5577075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Made useful again, renovated</a:t>
            </a:r>
          </a:p>
          <a:p>
            <a:endParaRPr lang="en-US" dirty="0"/>
          </a:p>
        </p:txBody>
      </p:sp>
      <p:pic>
        <p:nvPicPr>
          <p:cNvPr id="21506" name="Picture 2" descr="Before &amp; After: Turn an Old Cabinet into a Kid's Kitchen | eHow.com | Diy play  kitchen, Kids play kitchen, Old entertainment centers">
            <a:extLst>
              <a:ext uri="{FF2B5EF4-FFF2-40B4-BE49-F238E27FC236}">
                <a16:creationId xmlns:a16="http://schemas.microsoft.com/office/drawing/2014/main" id="{8B45D020-F560-4236-916D-34F10C05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17" y="1197068"/>
            <a:ext cx="6450948" cy="43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capabilities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735" y="5834810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Things that are possible, able to be done</a:t>
            </a:r>
          </a:p>
          <a:p>
            <a:endParaRPr lang="en-US" dirty="0"/>
          </a:p>
        </p:txBody>
      </p:sp>
      <p:pic>
        <p:nvPicPr>
          <p:cNvPr id="22530" name="Picture 2" descr="Boy celebrating success | Kids stock, Kids, Celebrating success">
            <a:extLst>
              <a:ext uri="{FF2B5EF4-FFF2-40B4-BE49-F238E27FC236}">
                <a16:creationId xmlns:a16="http://schemas.microsoft.com/office/drawing/2014/main" id="{7924F544-1E60-4114-B603-3025F692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44" y="1351103"/>
            <a:ext cx="6403181" cy="42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7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refugee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456" y="5205901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 person who flees from a place in search of safety or protection.</a:t>
            </a:r>
          </a:p>
          <a:p>
            <a:endParaRPr lang="en-US" dirty="0"/>
          </a:p>
        </p:txBody>
      </p:sp>
      <p:pic>
        <p:nvPicPr>
          <p:cNvPr id="13314" name="Picture 2" descr="Lost Boys” Of Sudan Are Stunned By American Way Of Life. An Eye-Opening  Perspective. – InspireMore">
            <a:extLst>
              <a:ext uri="{FF2B5EF4-FFF2-40B4-BE49-F238E27FC236}">
                <a16:creationId xmlns:a16="http://schemas.microsoft.com/office/drawing/2014/main" id="{771E3295-CDC8-4035-A4FF-AAEA9879F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98" y="1281316"/>
            <a:ext cx="5784607" cy="38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9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isolated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471" y="5698271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Apart from other people or communities</a:t>
            </a:r>
          </a:p>
          <a:p>
            <a:endParaRPr lang="en-US" dirty="0"/>
          </a:p>
        </p:txBody>
      </p:sp>
      <p:pic>
        <p:nvPicPr>
          <p:cNvPr id="14338" name="Picture 2" descr="Feeling lonely? Five tips for staying connected in an isolated world - The  Globe and Mail">
            <a:extLst>
              <a:ext uri="{FF2B5EF4-FFF2-40B4-BE49-F238E27FC236}">
                <a16:creationId xmlns:a16="http://schemas.microsoft.com/office/drawing/2014/main" id="{25551CB9-A1AA-42A6-9B14-A8CB20ED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203875"/>
            <a:ext cx="6667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5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devour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302" y="5733439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To consume quickly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F84C0-316F-455B-9CE2-2E956D3F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59" y="1223849"/>
            <a:ext cx="5563082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9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promote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933" y="5709994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To contribute to the growth of or endorse</a:t>
            </a:r>
          </a:p>
          <a:p>
            <a:endParaRPr lang="en-US" dirty="0"/>
          </a:p>
        </p:txBody>
      </p:sp>
      <p:pic>
        <p:nvPicPr>
          <p:cNvPr id="15362" name="Picture 2" descr="How To Get a Job Promotion This Year">
            <a:extLst>
              <a:ext uri="{FF2B5EF4-FFF2-40B4-BE49-F238E27FC236}">
                <a16:creationId xmlns:a16="http://schemas.microsoft.com/office/drawing/2014/main" id="{8D3A24BF-A751-4627-AA4F-91B9F2E0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35" y="1617053"/>
            <a:ext cx="6134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archipelago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87" y="5733440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 large group of islands, or the body of water in which the islands are located</a:t>
            </a:r>
          </a:p>
          <a:p>
            <a:endParaRPr lang="en-US" dirty="0"/>
          </a:p>
        </p:txBody>
      </p:sp>
      <p:pic>
        <p:nvPicPr>
          <p:cNvPr id="16386" name="Picture 2" descr="What Is An Archipelago? - WorldAtlas">
            <a:extLst>
              <a:ext uri="{FF2B5EF4-FFF2-40B4-BE49-F238E27FC236}">
                <a16:creationId xmlns:a16="http://schemas.microsoft.com/office/drawing/2014/main" id="{E6E81195-3D73-4CC0-AA2A-4614AF73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35" y="1332239"/>
            <a:ext cx="6538913" cy="43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7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consists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118" y="5655516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To be made up of</a:t>
            </a:r>
          </a:p>
          <a:p>
            <a:endParaRPr lang="en-US" dirty="0"/>
          </a:p>
        </p:txBody>
      </p:sp>
      <p:pic>
        <p:nvPicPr>
          <p:cNvPr id="17410" name="Picture 2" descr="The Benefits of PB&amp;J | Starfish Therapies">
            <a:extLst>
              <a:ext uri="{FF2B5EF4-FFF2-40B4-BE49-F238E27FC236}">
                <a16:creationId xmlns:a16="http://schemas.microsoft.com/office/drawing/2014/main" id="{1EE7FD56-442C-4EDA-81D7-09E829B8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72428"/>
            <a:ext cx="5793442" cy="431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7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economical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235" y="5532251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Requiring a relatively small amount of money; cheap; cost-effective</a:t>
            </a:r>
          </a:p>
          <a:p>
            <a:endParaRPr lang="en-US" dirty="0"/>
          </a:p>
        </p:txBody>
      </p:sp>
      <p:pic>
        <p:nvPicPr>
          <p:cNvPr id="18434" name="Picture 2" descr="money change clipart - Clip Art Library">
            <a:extLst>
              <a:ext uri="{FF2B5EF4-FFF2-40B4-BE49-F238E27FC236}">
                <a16:creationId xmlns:a16="http://schemas.microsoft.com/office/drawing/2014/main" id="{D702B913-1193-4221-B824-11A40565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39" y="1344986"/>
            <a:ext cx="4033837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1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nomadic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324" y="5655516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Characterized by moving from place to place</a:t>
            </a:r>
          </a:p>
          <a:p>
            <a:endParaRPr lang="en-US" dirty="0"/>
          </a:p>
        </p:txBody>
      </p:sp>
      <p:pic>
        <p:nvPicPr>
          <p:cNvPr id="19458" name="Picture 2" descr="Teepees: the iconic dwellings of nomadic Native American tribes - Walls  with Stories">
            <a:extLst>
              <a:ext uri="{FF2B5EF4-FFF2-40B4-BE49-F238E27FC236}">
                <a16:creationId xmlns:a16="http://schemas.microsoft.com/office/drawing/2014/main" id="{947864FB-08E1-41EA-840C-703C7488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65" y="1613647"/>
            <a:ext cx="60960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0A142CCC496947BEE230F99AD6D5DE" ma:contentTypeVersion="11" ma:contentTypeDescription="Create a new document." ma:contentTypeScope="" ma:versionID="31c6965f0f77b4c777d4eaf4db6b72e8">
  <xsd:schema xmlns:xsd="http://www.w3.org/2001/XMLSchema" xmlns:xs="http://www.w3.org/2001/XMLSchema" xmlns:p="http://schemas.microsoft.com/office/2006/metadata/properties" xmlns:ns3="b01d6ffa-1043-47b5-acb6-7299d8c5d749" xmlns:ns4="323a8b0e-c1e5-48a8-a8db-ab1a36611177" targetNamespace="http://schemas.microsoft.com/office/2006/metadata/properties" ma:root="true" ma:fieldsID="3174bfcd160886ebbae97cbef4524466" ns3:_="" ns4:_="">
    <xsd:import namespace="b01d6ffa-1043-47b5-acb6-7299d8c5d749"/>
    <xsd:import namespace="323a8b0e-c1e5-48a8-a8db-ab1a366111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d6ffa-1043-47b5-acb6-7299d8c5d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a8b0e-c1e5-48a8-a8db-ab1a366111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8FD67-AE58-4B0E-BE61-AC485CABA5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9C5994-4909-4AFC-A168-B8990ED186A8}">
  <ds:schemaRefs>
    <ds:schemaRef ds:uri="http://schemas.microsoft.com/office/2006/documentManagement/types"/>
    <ds:schemaRef ds:uri="323a8b0e-c1e5-48a8-a8db-ab1a36611177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b01d6ffa-1043-47b5-acb6-7299d8c5d749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3A5708-2F5A-4F61-BD90-3F4B0818F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1d6ffa-1043-47b5-acb6-7299d8c5d749"/>
    <ds:schemaRef ds:uri="323a8b0e-c1e5-48a8-a8db-ab1a36611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112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Amasis MT Pro Black</vt:lpstr>
      <vt:lpstr>Arial</vt:lpstr>
      <vt:lpstr>Calibri</vt:lpstr>
      <vt:lpstr>Calibri Light</vt:lpstr>
      <vt:lpstr>Office Theme</vt:lpstr>
      <vt:lpstr>solar</vt:lpstr>
      <vt:lpstr>refugee</vt:lpstr>
      <vt:lpstr>isolated</vt:lpstr>
      <vt:lpstr>devour</vt:lpstr>
      <vt:lpstr>promote</vt:lpstr>
      <vt:lpstr>archipelago</vt:lpstr>
      <vt:lpstr>consists</vt:lpstr>
      <vt:lpstr>economical</vt:lpstr>
      <vt:lpstr>nomadic</vt:lpstr>
      <vt:lpstr>caravan</vt:lpstr>
      <vt:lpstr>refurbished</vt:lpstr>
      <vt:lpstr>capabilities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expressway</dc:title>
  <dc:creator>Courtney Griffin</dc:creator>
  <cp:lastModifiedBy>Chad VanderMeulen</cp:lastModifiedBy>
  <cp:revision>32</cp:revision>
  <cp:lastPrinted>2022-03-15T18:21:59Z</cp:lastPrinted>
  <dcterms:created xsi:type="dcterms:W3CDTF">2022-03-15T15:34:54Z</dcterms:created>
  <dcterms:modified xsi:type="dcterms:W3CDTF">2022-11-28T20:01:53Z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0x010100990A142CCC496947BEE230F99AD6D5DE</vt:lpwstr>
  </property>
</Properties>
</file>