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1A6A85-C3CF-4940-8448-CC0D825A3454}" v="116" dt="2022-03-16T12:00:43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D1AE7-D18C-409D-8BAC-0203E0358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00120-4429-4BB8-9FC3-CF1CA8574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DC255-C955-45C7-994D-8AB0C1978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2C5C-323C-4F64-946C-B31CB2F4F33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600A5-D1D6-414A-B508-B925517D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45638-CB0B-4A33-9268-BA3E66D55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FED6-1136-4C0B-BA08-BA9810E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4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5F5F-BC1F-4387-8481-495099C5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19400-C2B2-4302-A674-6F3F63EE6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9B317-2817-4356-9363-E3D6077D3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2C5C-323C-4F64-946C-B31CB2F4F33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EE03C-E0BB-4201-9271-65222024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348FA-3A46-4D8D-A0D4-605DE5632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FED6-1136-4C0B-BA08-BA9810E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BF5598-AED3-49B7-B502-063788AF4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C44BB4-561D-4E30-ABD0-744E3586D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91189-F1CC-4DA0-BBDA-A25BF4D55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2C5C-323C-4F64-946C-B31CB2F4F33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56CD1-6A6D-4DB7-B4EB-EE1B463B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8262C-30F8-48EC-B948-3BAF03BA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FED6-1136-4C0B-BA08-BA9810E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4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1046-1084-4243-A1B7-9640833DA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DDAF4-B0C9-48E4-B5B2-EE08E4B81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E438A-AE80-4AD0-BC10-41EBC131B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2C5C-323C-4F64-946C-B31CB2F4F33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EC2E8-492E-43C4-B5CC-9752030D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B16A8-EA82-4E85-B02B-C9139CE0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FED6-1136-4C0B-BA08-BA9810E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2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F724-9B85-4E0B-BC83-38462202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C147A-1F41-4A4D-98D9-EFA9EF3E4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FB57B-736E-4595-A008-3A47B204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2C5C-323C-4F64-946C-B31CB2F4F33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DBAA7-E39B-4A9E-BDC2-C8D414061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462C6-8FAC-43E4-B12E-AAAE9BC1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FED6-1136-4C0B-BA08-BA9810E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6ACBA-80C9-4F18-92F2-FE99E66CE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B6DF3-39E9-45E5-BCA6-65BF21BF9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B52B9-DA8E-465A-ABAA-4505D8A36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987E9-9704-4964-8FB1-6229FEF6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2C5C-323C-4F64-946C-B31CB2F4F33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F7526-B2ED-4499-B040-C8BCA5D1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005E4-CDD3-4B25-BA55-7BE9334F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FED6-1136-4C0B-BA08-BA9810E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8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02D72-5D6B-46B2-BBD1-FD801D411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D77C9-B031-4C7B-AB7E-5AE950D80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F4B3A-DAA2-4BE6-890F-CD9B010AE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B4779-A1DC-4B58-B661-E05E79268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E7BF3-95C1-4FAC-8192-07A775109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BA4012-BC04-42D2-A8D2-256701F29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2C5C-323C-4F64-946C-B31CB2F4F33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84E573-BC6D-40B2-B04B-D0BAAEB91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868FF7-4B47-41CA-87F0-2FFB470E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FED6-1136-4C0B-BA08-BA9810E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6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B39F4-DC2E-453C-9CE4-EC4FE093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38FED-58B3-47FD-8B47-C7282BD9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2C5C-323C-4F64-946C-B31CB2F4F33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7DAA4-A5CD-4178-AC9A-860EE1DB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A0816-4750-406A-A14D-2641D3AB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FED6-1136-4C0B-BA08-BA9810E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2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1AA7D8-6063-444E-8A51-549328BC0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2C5C-323C-4F64-946C-B31CB2F4F33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E3CECB-05BC-4CCD-9446-9863ECBE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8F5EA-F055-4C74-A953-3C3033E1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FED6-1136-4C0B-BA08-BA9810E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D57E-C7B7-49B8-BEA7-26E579C3B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5F3F9-3FFE-4E1B-A082-1B138F2F1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74CB9-25B7-415B-91B1-90A147EC1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54330-CE0A-4A3E-BA23-E292CCFA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2C5C-323C-4F64-946C-B31CB2F4F33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2FCDF-C4C7-45D5-8DD1-546EC298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C9BD0-2B0E-44FF-AB4B-0A57D2DDD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FED6-1136-4C0B-BA08-BA9810E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8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649CD-92E4-4C5D-AAB3-5C8D59944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9FA7F2-8617-46C8-884D-F413C53D13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9709E-EFB5-4F20-8B59-3BB179A7E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D949D-7460-4537-A6D2-E233F238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2C5C-323C-4F64-946C-B31CB2F4F33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4C0DE-15B3-4B11-B72F-0E2896AB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9A23B-37F3-445C-B7D4-CF9EBA7EC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FED6-1136-4C0B-BA08-BA9810E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6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B7BA6F-CFFB-43B3-A8D1-8A88A67C7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84187-2B1D-4802-8E2E-E7C2351AF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A03F7-34F5-4B19-9466-21C40695A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E2C5C-323C-4F64-946C-B31CB2F4F33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56EDA-34E9-43F0-A6F0-BC3AFE44F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A5276-621B-4E43-A44B-F30989E78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1FED6-1136-4C0B-BA08-BA9810E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1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738B-DBF5-468F-BDD9-A7DB5FB1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213"/>
            <a:ext cx="9144000" cy="9731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masis MT Pro Black" panose="020B0604020202020204" pitchFamily="18" charset="0"/>
              </a:rPr>
              <a:t>expressway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1099D-9E82-45E1-A631-A232F0BB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1393" y="5606906"/>
            <a:ext cx="9144000" cy="1655762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A wide road with several lanes used for automobile traffic.</a:t>
            </a:r>
          </a:p>
          <a:p>
            <a:endParaRPr lang="en-US" dirty="0"/>
          </a:p>
        </p:txBody>
      </p:sp>
      <p:pic>
        <p:nvPicPr>
          <p:cNvPr id="1026" name="Picture 2" descr="The Road to Expressway Construction and Management | Development Asia">
            <a:extLst>
              <a:ext uri="{FF2B5EF4-FFF2-40B4-BE49-F238E27FC236}">
                <a16:creationId xmlns:a16="http://schemas.microsoft.com/office/drawing/2014/main" id="{669C40C5-D9C2-44C8-865B-418592B61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57" y="1686107"/>
            <a:ext cx="7315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07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738B-DBF5-468F-BDD9-A7DB5FB1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213"/>
            <a:ext cx="9144000" cy="9731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masis MT Pro Black" panose="020B0604020202020204" pitchFamily="18" charset="0"/>
              </a:rPr>
              <a:t>fiddled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1099D-9E82-45E1-A631-A232F0BB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8709" y="6030119"/>
            <a:ext cx="9144000" cy="1655762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To aimlessly play around with</a:t>
            </a:r>
          </a:p>
          <a:p>
            <a:endParaRPr lang="en-US" dirty="0"/>
          </a:p>
        </p:txBody>
      </p:sp>
      <p:pic>
        <p:nvPicPr>
          <p:cNvPr id="10242" name="Picture 2" descr="Should we tell our children to stop fidgeting and concentrate? - Futurum">
            <a:extLst>
              <a:ext uri="{FF2B5EF4-FFF2-40B4-BE49-F238E27FC236}">
                <a16:creationId xmlns:a16="http://schemas.microsoft.com/office/drawing/2014/main" id="{C4FEC4C4-FD19-421F-867D-D8A638FDF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86" y="1161958"/>
            <a:ext cx="7765246" cy="473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583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738B-DBF5-468F-BDD9-A7DB5FB1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213"/>
            <a:ext cx="9144000" cy="9731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masis MT Pro Black" panose="020B0604020202020204" pitchFamily="18" charset="0"/>
              </a:rPr>
              <a:t>pondered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1099D-9E82-45E1-A631-A232F0BB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30119"/>
            <a:ext cx="9144000" cy="1655762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To think carefully</a:t>
            </a:r>
          </a:p>
          <a:p>
            <a:endParaRPr lang="en-US" dirty="0"/>
          </a:p>
        </p:txBody>
      </p:sp>
      <p:pic>
        <p:nvPicPr>
          <p:cNvPr id="11266" name="Picture 2" descr="Pondering is a form of looking busy, even when you're not | Belleville  News-Democrat">
            <a:extLst>
              <a:ext uri="{FF2B5EF4-FFF2-40B4-BE49-F238E27FC236}">
                <a16:creationId xmlns:a16="http://schemas.microsoft.com/office/drawing/2014/main" id="{5F580EA9-A1D6-47AA-A2D9-741EAA181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56" y="1577993"/>
            <a:ext cx="7381513" cy="415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67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738B-DBF5-468F-BDD9-A7DB5FB1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213"/>
            <a:ext cx="9144000" cy="9731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masis MT Pro Black" panose="020B0604020202020204" pitchFamily="18" charset="0"/>
              </a:rPr>
              <a:t>charming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1099D-9E82-45E1-A631-A232F0BB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654" y="6180169"/>
            <a:ext cx="9144000" cy="1655762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Attractive or appealing</a:t>
            </a:r>
          </a:p>
          <a:p>
            <a:endParaRPr lang="en-US" dirty="0"/>
          </a:p>
        </p:txBody>
      </p:sp>
      <p:pic>
        <p:nvPicPr>
          <p:cNvPr id="12290" name="Picture 2" descr="Disney &quot;Little Mermaid&quot; Live-Action Version Casts Jonah Hauer-King As Prince  Eric">
            <a:extLst>
              <a:ext uri="{FF2B5EF4-FFF2-40B4-BE49-F238E27FC236}">
                <a16:creationId xmlns:a16="http://schemas.microsoft.com/office/drawing/2014/main" id="{2816F45E-585C-4403-AB76-2B61F8968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01" y="1396158"/>
            <a:ext cx="7022216" cy="466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37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738B-DBF5-468F-BDD9-A7DB5FB1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213"/>
            <a:ext cx="9144000" cy="9731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masis MT Pro Black" panose="020B0604020202020204" pitchFamily="18" charset="0"/>
              </a:rPr>
              <a:t>gradually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1099D-9E82-45E1-A631-A232F0BB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581650"/>
            <a:ext cx="9144000" cy="1655762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Happening little by little; slowly</a:t>
            </a:r>
          </a:p>
          <a:p>
            <a:endParaRPr lang="en-US" dirty="0"/>
          </a:p>
        </p:txBody>
      </p:sp>
      <p:pic>
        <p:nvPicPr>
          <p:cNvPr id="2050" name="Picture 2" descr="Parsing Gradually - Marc to Market">
            <a:extLst>
              <a:ext uri="{FF2B5EF4-FFF2-40B4-BE49-F238E27FC236}">
                <a16:creationId xmlns:a16="http://schemas.microsoft.com/office/drawing/2014/main" id="{5B131FDB-F9CC-498E-98EF-B7079E7FF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42" y="1276350"/>
            <a:ext cx="8136515" cy="40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39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738B-DBF5-468F-BDD9-A7DB5FB1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213"/>
            <a:ext cx="9144000" cy="9731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masis MT Pro Black" panose="020B0604020202020204" pitchFamily="18" charset="0"/>
              </a:rPr>
              <a:t>welled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1099D-9E82-45E1-A631-A232F0BB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0372" y="5657930"/>
            <a:ext cx="9144000" cy="1655762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To rise to the surface, usually referring to liquid.</a:t>
            </a:r>
          </a:p>
          <a:p>
            <a:endParaRPr lang="en-US" dirty="0"/>
          </a:p>
        </p:txBody>
      </p:sp>
      <p:pic>
        <p:nvPicPr>
          <p:cNvPr id="3074" name="Picture 2" descr="Watery Eyes - No, I'm not crying. - We Fix Eyes">
            <a:extLst>
              <a:ext uri="{FF2B5EF4-FFF2-40B4-BE49-F238E27FC236}">
                <a16:creationId xmlns:a16="http://schemas.microsoft.com/office/drawing/2014/main" id="{C9228434-7B75-4ECA-B0B1-3E2E82CA7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357" y="1477899"/>
            <a:ext cx="5852160" cy="390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5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738B-DBF5-468F-BDD9-A7DB5FB1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213"/>
            <a:ext cx="9144000" cy="9731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masis MT Pro Black" panose="020B0604020202020204" pitchFamily="18" charset="0"/>
              </a:rPr>
              <a:t>melancholy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1099D-9E82-45E1-A631-A232F0BB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33939"/>
            <a:ext cx="9144000" cy="1655762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A deep sadness</a:t>
            </a:r>
          </a:p>
          <a:p>
            <a:endParaRPr lang="en-US" dirty="0"/>
          </a:p>
        </p:txBody>
      </p:sp>
      <p:pic>
        <p:nvPicPr>
          <p:cNvPr id="4102" name="Picture 6" descr="Sad Face Drawn In Sand Washed Away By Sea Stock Video - Download Video Clip  Now - iStock">
            <a:extLst>
              <a:ext uri="{FF2B5EF4-FFF2-40B4-BE49-F238E27FC236}">
                <a16:creationId xmlns:a16="http://schemas.microsoft.com/office/drawing/2014/main" id="{EB3437A7-45E8-4674-9B7E-B60D05DC8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36" y="17145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89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738B-DBF5-468F-BDD9-A7DB5FB1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213"/>
            <a:ext cx="9144000" cy="9731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masis MT Pro Black" panose="020B0604020202020204" pitchFamily="18" charset="0"/>
              </a:rPr>
              <a:t>insurance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1099D-9E82-45E1-A631-A232F0BB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30119"/>
            <a:ext cx="9144000" cy="1655762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Protection against loss or damage</a:t>
            </a:r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5D8B516-E2EF-46A3-888C-A0A6CBE4F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18" y="1423995"/>
            <a:ext cx="7458075" cy="429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2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738B-DBF5-468F-BDD9-A7DB5FB1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213"/>
            <a:ext cx="9144000" cy="9731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masis MT Pro Black" panose="020B0604020202020204" pitchFamily="18" charset="0"/>
              </a:rPr>
              <a:t>clearing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1099D-9E82-45E1-A631-A232F0BB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862" y="5656386"/>
            <a:ext cx="9144000" cy="1655762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A piece of land free from trees or large plants</a:t>
            </a:r>
          </a:p>
          <a:p>
            <a:endParaRPr lang="en-US" dirty="0"/>
          </a:p>
        </p:txBody>
      </p:sp>
      <p:pic>
        <p:nvPicPr>
          <p:cNvPr id="6146" name="Picture 2" descr="The Clearing in the Forest – VC Voices">
            <a:extLst>
              <a:ext uri="{FF2B5EF4-FFF2-40B4-BE49-F238E27FC236}">
                <a16:creationId xmlns:a16="http://schemas.microsoft.com/office/drawing/2014/main" id="{56BF321C-E0E8-4940-BBAB-1CFD57353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926" y="1349336"/>
            <a:ext cx="6049701" cy="423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57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738B-DBF5-468F-BDD9-A7DB5FB1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213"/>
            <a:ext cx="9144000" cy="9731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masis MT Pro Black" panose="020B0604020202020204" pitchFamily="18" charset="0"/>
              </a:rPr>
              <a:t>shogun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1099D-9E82-45E1-A631-A232F0BB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223" y="5283524"/>
            <a:ext cx="9144000" cy="1655762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One of many military rulers of Japan who served before the revolution of 1897-1868</a:t>
            </a:r>
          </a:p>
          <a:p>
            <a:endParaRPr lang="en-US" dirty="0"/>
          </a:p>
        </p:txBody>
      </p:sp>
      <p:pic>
        <p:nvPicPr>
          <p:cNvPr id="7170" name="Picture 2" descr="Shogun | L5r: Legend of the Five Rings Wiki | Fandom">
            <a:extLst>
              <a:ext uri="{FF2B5EF4-FFF2-40B4-BE49-F238E27FC236}">
                <a16:creationId xmlns:a16="http://schemas.microsoft.com/office/drawing/2014/main" id="{780AACCA-76AF-4AA9-AF04-E1017301E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573" y="1270198"/>
            <a:ext cx="5404895" cy="401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76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738B-DBF5-468F-BDD9-A7DB5FB1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213"/>
            <a:ext cx="9144000" cy="9731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masis MT Pro Black" panose="020B0604020202020204" pitchFamily="18" charset="0"/>
              </a:rPr>
              <a:t>regularly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1099D-9E82-45E1-A631-A232F0BB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29753"/>
            <a:ext cx="9144000" cy="1655762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Done again and again at about the same time; evenly</a:t>
            </a:r>
          </a:p>
          <a:p>
            <a:endParaRPr lang="en-US" dirty="0"/>
          </a:p>
        </p:txBody>
      </p:sp>
      <p:pic>
        <p:nvPicPr>
          <p:cNvPr id="8194" name="Picture 2" descr="Two Ways to Get Your Child to Brush Their Teeth - Pediatric Dentist in  Kissimmee Florida">
            <a:extLst>
              <a:ext uri="{FF2B5EF4-FFF2-40B4-BE49-F238E27FC236}">
                <a16:creationId xmlns:a16="http://schemas.microsoft.com/office/drawing/2014/main" id="{01B2E9F6-BA11-437B-8BFE-595B73C46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54" y="1333799"/>
            <a:ext cx="8618291" cy="423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51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738B-DBF5-468F-BDD9-A7DB5FB1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3213"/>
            <a:ext cx="9144000" cy="9731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masis MT Pro Black" panose="020B0604020202020204" pitchFamily="18" charset="0"/>
              </a:rPr>
              <a:t>verse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1099D-9E82-45E1-A631-A232F0BB5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06802"/>
            <a:ext cx="9144000" cy="1655762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A section of a poem or song</a:t>
            </a:r>
          </a:p>
          <a:p>
            <a:endParaRPr lang="en-US" dirty="0"/>
          </a:p>
        </p:txBody>
      </p:sp>
      <p:pic>
        <p:nvPicPr>
          <p:cNvPr id="9218" name="Picture 2" descr="What the Disney “Frozen” song “Let It Go” means to me – Maranda Russell">
            <a:extLst>
              <a:ext uri="{FF2B5EF4-FFF2-40B4-BE49-F238E27FC236}">
                <a16:creationId xmlns:a16="http://schemas.microsoft.com/office/drawing/2014/main" id="{7C5907F5-CB19-412A-89CF-BA6D7D5CE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1276350"/>
            <a:ext cx="6603357" cy="464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3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0A142CCC496947BEE230F99AD6D5DE" ma:contentTypeVersion="11" ma:contentTypeDescription="Create a new document." ma:contentTypeScope="" ma:versionID="31c6965f0f77b4c777d4eaf4db6b72e8">
  <xsd:schema xmlns:xsd="http://www.w3.org/2001/XMLSchema" xmlns:xs="http://www.w3.org/2001/XMLSchema" xmlns:p="http://schemas.microsoft.com/office/2006/metadata/properties" xmlns:ns3="b01d6ffa-1043-47b5-acb6-7299d8c5d749" xmlns:ns4="323a8b0e-c1e5-48a8-a8db-ab1a36611177" targetNamespace="http://schemas.microsoft.com/office/2006/metadata/properties" ma:root="true" ma:fieldsID="3174bfcd160886ebbae97cbef4524466" ns3:_="" ns4:_="">
    <xsd:import namespace="b01d6ffa-1043-47b5-acb6-7299d8c5d749"/>
    <xsd:import namespace="323a8b0e-c1e5-48a8-a8db-ab1a366111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d6ffa-1043-47b5-acb6-7299d8c5d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a8b0e-c1e5-48a8-a8db-ab1a366111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9C5994-4909-4AFC-A168-B8990ED186A8}">
  <ds:schemaRefs>
    <ds:schemaRef ds:uri="http://schemas.microsoft.com/office/2006/documentManagement/types"/>
    <ds:schemaRef ds:uri="323a8b0e-c1e5-48a8-a8db-ab1a36611177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b01d6ffa-1043-47b5-acb6-7299d8c5d749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C58FD67-AE58-4B0E-BE61-AC485CABA5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3A5708-2F5A-4F61-BD90-3F4B0818F9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1d6ffa-1043-47b5-acb6-7299d8c5d749"/>
    <ds:schemaRef ds:uri="323a8b0e-c1e5-48a8-a8db-ab1a366111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101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Aharoni</vt:lpstr>
      <vt:lpstr>Amasis MT Pro Black</vt:lpstr>
      <vt:lpstr>Arial</vt:lpstr>
      <vt:lpstr>Calibri</vt:lpstr>
      <vt:lpstr>Calibri Light</vt:lpstr>
      <vt:lpstr>Office Theme</vt:lpstr>
      <vt:lpstr>expressway</vt:lpstr>
      <vt:lpstr>gradually</vt:lpstr>
      <vt:lpstr>welled</vt:lpstr>
      <vt:lpstr>melancholy</vt:lpstr>
      <vt:lpstr>insurance</vt:lpstr>
      <vt:lpstr>clearing</vt:lpstr>
      <vt:lpstr>shogun</vt:lpstr>
      <vt:lpstr>regularly</vt:lpstr>
      <vt:lpstr>verse</vt:lpstr>
      <vt:lpstr>fiddled</vt:lpstr>
      <vt:lpstr>pondered</vt:lpstr>
      <vt:lpstr>charming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expressway</dc:title>
  <dc:creator>Courtney Griffin</dc:creator>
  <cp:lastModifiedBy>Chad VanderMeulen</cp:lastModifiedBy>
  <cp:revision>4</cp:revision>
  <cp:lastPrinted>2022-03-15T16:22:27Z</cp:lastPrinted>
  <dcterms:created xsi:type="dcterms:W3CDTF">2022-03-15T15:34:54Z</dcterms:created>
  <dcterms:modified xsi:type="dcterms:W3CDTF">2022-11-28T20:21:46Z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0x010100990A142CCC496947BEE230F99AD6D5DE</vt:lpwstr>
  </property>
</Properties>
</file>