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scholar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person with advanced learning experiences</a:t>
            </a:r>
          </a:p>
        </p:txBody>
      </p:sp>
      <p:pic>
        <p:nvPicPr>
          <p:cNvPr id="1026" name="Picture 2" descr="McNair Scholars Program - St. Mary's University">
            <a:extLst>
              <a:ext uri="{FF2B5EF4-FFF2-40B4-BE49-F238E27FC236}">
                <a16:creationId xmlns:a16="http://schemas.microsoft.com/office/drawing/2014/main" id="{40AFB98D-201C-4323-8FD8-9A7C3A42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27" y="2062976"/>
            <a:ext cx="3999945" cy="31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luscious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rich in detail, attractive or fancy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2" descr="Chocolate Covered Strawberries Recipe | Food Network Kitchen | Food Network">
            <a:extLst>
              <a:ext uri="{FF2B5EF4-FFF2-40B4-BE49-F238E27FC236}">
                <a16:creationId xmlns:a16="http://schemas.microsoft.com/office/drawing/2014/main" id="{7EEBED65-3685-4BE0-BAAB-7DB8A85F3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2219325"/>
            <a:ext cx="5005387" cy="28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2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curfew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set time by which people are expected or demanded to be home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2" descr="My Curfew—How Should I View It?">
            <a:extLst>
              <a:ext uri="{FF2B5EF4-FFF2-40B4-BE49-F238E27FC236}">
                <a16:creationId xmlns:a16="http://schemas.microsoft.com/office/drawing/2014/main" id="{3B190C34-07E3-460C-9B0B-29E189CD5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2219325"/>
            <a:ext cx="58293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3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shrill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characterized by a high-pitched shrieking sound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2290" name="Picture 2" descr="Cackle Witch Stock Illustrations – 18 Cackle Witch Stock Illustrations,  Vectors &amp; Clipart - Dreamstime">
            <a:extLst>
              <a:ext uri="{FF2B5EF4-FFF2-40B4-BE49-F238E27FC236}">
                <a16:creationId xmlns:a16="http://schemas.microsoft.com/office/drawing/2014/main" id="{F2B5E777-A92B-4BB1-BB90-CEB933423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371" y="2047129"/>
            <a:ext cx="4837387" cy="368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6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unison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happening at the same time, together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2290" name="Picture 2" descr="Baldwinsville at Section III cheerleading championships - syracuse.com">
            <a:extLst>
              <a:ext uri="{FF2B5EF4-FFF2-40B4-BE49-F238E27FC236}">
                <a16:creationId xmlns:a16="http://schemas.microsoft.com/office/drawing/2014/main" id="{BA09C3F5-7319-44A6-9BF0-8940598D4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49" y="2219324"/>
            <a:ext cx="5543551" cy="310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8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trance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condition where a person is conscious but seems unaware of what is going on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3314" name="Picture 2" descr="My ASD Child: Are there any medications or techniques to address the zoning  out??">
            <a:extLst>
              <a:ext uri="{FF2B5EF4-FFF2-40B4-BE49-F238E27FC236}">
                <a16:creationId xmlns:a16="http://schemas.microsoft.com/office/drawing/2014/main" id="{861007E4-B37A-402E-B86F-CE6ACCE6E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890713"/>
            <a:ext cx="3328987" cy="33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18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lolled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stand, sit, or lay in a casual, relaxed way</a:t>
            </a:r>
          </a:p>
        </p:txBody>
      </p:sp>
      <p:pic>
        <p:nvPicPr>
          <p:cNvPr id="3" name="Picture 2" descr="INTEX Blue River Run™ 1 Inflatable Floating Lake Tube">
            <a:extLst>
              <a:ext uri="{FF2B5EF4-FFF2-40B4-BE49-F238E27FC236}">
                <a16:creationId xmlns:a16="http://schemas.microsoft.com/office/drawing/2014/main" id="{DB816780-E542-4C0B-8220-C30753A5D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2064346"/>
            <a:ext cx="4940107" cy="34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01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embassies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home or office of an ambassador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 to a foreign country</a:t>
            </a:r>
          </a:p>
        </p:txBody>
      </p:sp>
      <p:pic>
        <p:nvPicPr>
          <p:cNvPr id="2050" name="Picture 2" descr="Kremlin-imposed cuts at US Embassy leave thousands adrift | AP News">
            <a:extLst>
              <a:ext uri="{FF2B5EF4-FFF2-40B4-BE49-F238E27FC236}">
                <a16:creationId xmlns:a16="http://schemas.microsoft.com/office/drawing/2014/main" id="{DBEC72ED-2562-4B9A-9E2A-DA71251B6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951265"/>
            <a:ext cx="5345565" cy="356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engineer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person who designs or builds structures or machines, such as roads, bridges, or planes</a:t>
            </a:r>
          </a:p>
        </p:txBody>
      </p:sp>
      <p:pic>
        <p:nvPicPr>
          <p:cNvPr id="3074" name="Picture 2" descr="What Should You Expect from a Mechanical Engineer? | Austin Nichols">
            <a:extLst>
              <a:ext uri="{FF2B5EF4-FFF2-40B4-BE49-F238E27FC236}">
                <a16:creationId xmlns:a16="http://schemas.microsoft.com/office/drawing/2014/main" id="{03896475-C018-4F64-A27B-D32580AF2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337400"/>
            <a:ext cx="5303885" cy="29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abroad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6713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outside of one’s home country</a:t>
            </a:r>
          </a:p>
        </p:txBody>
      </p:sp>
      <p:pic>
        <p:nvPicPr>
          <p:cNvPr id="4098" name="Picture 2" descr="Study Abroad – Expert Guide for Indian Students | Leverage Edu">
            <a:extLst>
              <a:ext uri="{FF2B5EF4-FFF2-40B4-BE49-F238E27FC236}">
                <a16:creationId xmlns:a16="http://schemas.microsoft.com/office/drawing/2014/main" id="{207062FB-FBF4-4E28-B1D1-2DECA5C8A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1999218"/>
            <a:ext cx="5768974" cy="36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8049"/>
            <a:ext cx="9144000" cy="1182414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stoic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unwilling to show emotions; expressionless</a:t>
            </a:r>
          </a:p>
        </p:txBody>
      </p:sp>
      <p:pic>
        <p:nvPicPr>
          <p:cNvPr id="5122" name="Picture 2" descr="Dos Equis parent co. opposes car dealership for &quot;West Virginia's Most  Interesting Man&quot; campaign (video) | BeerPulse">
            <a:extLst>
              <a:ext uri="{FF2B5EF4-FFF2-40B4-BE49-F238E27FC236}">
                <a16:creationId xmlns:a16="http://schemas.microsoft.com/office/drawing/2014/main" id="{A772FB2A-3F0F-40A1-BD55-E1688F8E1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120463"/>
            <a:ext cx="319087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shoots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stem and leaves of a young plant</a:t>
            </a:r>
          </a:p>
        </p:txBody>
      </p:sp>
      <p:pic>
        <p:nvPicPr>
          <p:cNvPr id="6146" name="Picture 2" descr="Roasted Hosta Shoots: a Recipe - Backyard Forager">
            <a:extLst>
              <a:ext uri="{FF2B5EF4-FFF2-40B4-BE49-F238E27FC236}">
                <a16:creationId xmlns:a16="http://schemas.microsoft.com/office/drawing/2014/main" id="{B1C441C6-F475-4784-B495-7E40651DB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19" y="2252663"/>
            <a:ext cx="4622006" cy="30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reprimanded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express disapproval or punish 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2" descr="How to discipline kids: New research shows what works">
            <a:extLst>
              <a:ext uri="{FF2B5EF4-FFF2-40B4-BE49-F238E27FC236}">
                <a16:creationId xmlns:a16="http://schemas.microsoft.com/office/drawing/2014/main" id="{7FBF4232-20A0-40EC-91E4-BF6986F67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1" y="2231589"/>
            <a:ext cx="5981458" cy="33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betrayal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an unfaithful act that often violates expectations</a:t>
            </a:r>
          </a:p>
        </p:txBody>
      </p:sp>
      <p:pic>
        <p:nvPicPr>
          <p:cNvPr id="3" name="Picture 2" descr="Lion King' director reveals major secret about Scar and Mufasa">
            <a:extLst>
              <a:ext uri="{FF2B5EF4-FFF2-40B4-BE49-F238E27FC236}">
                <a16:creationId xmlns:a16="http://schemas.microsoft.com/office/drawing/2014/main" id="{42708083-7EEC-4C7E-8C7D-D19C2858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2237907"/>
            <a:ext cx="4786312" cy="318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inseparable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unable to be taken apart 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9218" name="Picture 2" descr="Timon &amp; Pumbaa / Heartwarming - TV Tropes">
            <a:extLst>
              <a:ext uri="{FF2B5EF4-FFF2-40B4-BE49-F238E27FC236}">
                <a16:creationId xmlns:a16="http://schemas.microsoft.com/office/drawing/2014/main" id="{AC103086-D66F-4008-AD6A-EA2AABDA7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949" y="2257425"/>
            <a:ext cx="4148101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4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148</Words>
  <Application>Microsoft Office PowerPoint</Application>
  <PresentationFormat>Widescreen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Amasis MT Pro Light</vt:lpstr>
      <vt:lpstr>Arial</vt:lpstr>
      <vt:lpstr>Calibri</vt:lpstr>
      <vt:lpstr>Calibri Light</vt:lpstr>
      <vt:lpstr>Office Theme</vt:lpstr>
      <vt:lpstr>scholar</vt:lpstr>
      <vt:lpstr>embassies</vt:lpstr>
      <vt:lpstr>engineer</vt:lpstr>
      <vt:lpstr>abroad</vt:lpstr>
      <vt:lpstr>stoic</vt:lpstr>
      <vt:lpstr>shoots</vt:lpstr>
      <vt:lpstr>reprimanded</vt:lpstr>
      <vt:lpstr>betrayal</vt:lpstr>
      <vt:lpstr>inseparable</vt:lpstr>
      <vt:lpstr>luscious</vt:lpstr>
      <vt:lpstr>curfew</vt:lpstr>
      <vt:lpstr>shrill</vt:lpstr>
      <vt:lpstr>unison</vt:lpstr>
      <vt:lpstr>trance</vt:lpstr>
      <vt:lpstr>lolled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4</cp:revision>
  <dcterms:created xsi:type="dcterms:W3CDTF">2022-04-19T20:44:02Z</dcterms:created>
  <dcterms:modified xsi:type="dcterms:W3CDTF">2023-01-09T20:27:52Z</dcterms:modified>
</cp:coreProperties>
</file>