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4F3D-375A-4CC8-A1E0-992022E7ABBD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4C09C-6B01-4C36-A953-66DCE1CE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4C09C-6B01-4C36-A953-66DCE1CE19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4C09C-6B01-4C36-A953-66DCE1CE19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4C09C-6B01-4C36-A953-66DCE1CE19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5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4C09C-6B01-4C36-A953-66DCE1CE19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5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64C09C-6B01-4C36-A953-66DCE1CE19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5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suburbs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residential are just outside of a big city</a:t>
            </a:r>
          </a:p>
        </p:txBody>
      </p:sp>
      <p:pic>
        <p:nvPicPr>
          <p:cNvPr id="1026" name="Picture 2" descr="Best Suburbs to Live In Near a Large City - 2022 Study - SmartAsset">
            <a:extLst>
              <a:ext uri="{FF2B5EF4-FFF2-40B4-BE49-F238E27FC236}">
                <a16:creationId xmlns:a16="http://schemas.microsoft.com/office/drawing/2014/main" id="{23440EE9-1DEB-48D9-BB3A-9990E040D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45" y="1746664"/>
            <a:ext cx="5487382" cy="366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trekked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make a long journey on foot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F383AD1-8F4C-45FB-916B-2CD36D0F2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80" y="1548100"/>
            <a:ext cx="5644440" cy="37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8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kabob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roasted meat or vegetables on a stick</a:t>
            </a:r>
          </a:p>
        </p:txBody>
      </p:sp>
      <p:pic>
        <p:nvPicPr>
          <p:cNvPr id="11266" name="Picture 2" descr="Grilled Steak Kabobs (Keto and GF!) - Chef Savvy">
            <a:extLst>
              <a:ext uri="{FF2B5EF4-FFF2-40B4-BE49-F238E27FC236}">
                <a16:creationId xmlns:a16="http://schemas.microsoft.com/office/drawing/2014/main" id="{F70DC32E-7E0F-4C6C-A6C9-0D4967DF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43" y="1446506"/>
            <a:ext cx="2883913" cy="39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9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excursion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a short trip taken for fun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0" name="Picture 2" descr="Coney Island, NY Guide to Plan the Perfect Day Trip to the Beach">
            <a:extLst>
              <a:ext uri="{FF2B5EF4-FFF2-40B4-BE49-F238E27FC236}">
                <a16:creationId xmlns:a16="http://schemas.microsoft.com/office/drawing/2014/main" id="{D78E008C-153C-48B2-87A9-A92C8810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57" y="1411163"/>
            <a:ext cx="6054444" cy="403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7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58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Amasis MT Pro Light" panose="020B0604020202020204" pitchFamily="18" charset="0"/>
                <a:cs typeface="Aparajita" panose="020B0502040204020203" pitchFamily="18" charset="0"/>
              </a:rPr>
              <a:t>croissaint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76491" y="5597912"/>
            <a:ext cx="112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flaky pastry shaped like a crescent moon  </a:t>
            </a:r>
          </a:p>
        </p:txBody>
      </p:sp>
      <p:pic>
        <p:nvPicPr>
          <p:cNvPr id="2050" name="Picture 2" descr="Homemade Croissants Recipe: How to Make It">
            <a:extLst>
              <a:ext uri="{FF2B5EF4-FFF2-40B4-BE49-F238E27FC236}">
                <a16:creationId xmlns:a16="http://schemas.microsoft.com/office/drawing/2014/main" id="{40293F3D-F063-427F-8B7B-944063C5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39" y="1949850"/>
            <a:ext cx="3526410" cy="35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awnings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82278" y="4961304"/>
            <a:ext cx="11227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piece of canvas or other material used as a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small roof for a doorway or patio</a:t>
            </a:r>
          </a:p>
        </p:txBody>
      </p:sp>
      <p:pic>
        <p:nvPicPr>
          <p:cNvPr id="3074" name="Picture 2" descr="Awnings">
            <a:extLst>
              <a:ext uri="{FF2B5EF4-FFF2-40B4-BE49-F238E27FC236}">
                <a16:creationId xmlns:a16="http://schemas.microsoft.com/office/drawing/2014/main" id="{E66F307A-3525-4A33-AEFC-1D266751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41" y="1896696"/>
            <a:ext cx="2797918" cy="27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75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waterfront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01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section of a city that borders a body of water</a:t>
            </a:r>
          </a:p>
        </p:txBody>
      </p:sp>
      <p:pic>
        <p:nvPicPr>
          <p:cNvPr id="4098" name="Picture 2" descr="Waterfront Seattle - Home">
            <a:extLst>
              <a:ext uri="{FF2B5EF4-FFF2-40B4-BE49-F238E27FC236}">
                <a16:creationId xmlns:a16="http://schemas.microsoft.com/office/drawing/2014/main" id="{23FD2F81-8BA5-4C7E-8501-E109A9BB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85" y="1631726"/>
            <a:ext cx="6655185" cy="34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980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subtle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40151" y="5397775"/>
            <a:ext cx="111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difficult to see; stealthy</a:t>
            </a:r>
            <a:endParaRPr lang="en-US" sz="800" dirty="0">
              <a:latin typeface="Amasis MT Pro Light" panose="02040304050005020304" pitchFamily="18" charset="0"/>
            </a:endParaRPr>
          </a:p>
        </p:txBody>
      </p:sp>
      <p:pic>
        <p:nvPicPr>
          <p:cNvPr id="5122" name="Picture 2" descr="Card manipulation - Wikipedia">
            <a:extLst>
              <a:ext uri="{FF2B5EF4-FFF2-40B4-BE49-F238E27FC236}">
                <a16:creationId xmlns:a16="http://schemas.microsoft.com/office/drawing/2014/main" id="{00ED4E13-CF3A-4BCC-8CBB-1FF4C07F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4" y="2054719"/>
            <a:ext cx="436245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attendant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person whose job is to provide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people with assistance</a:t>
            </a:r>
          </a:p>
        </p:txBody>
      </p:sp>
      <p:pic>
        <p:nvPicPr>
          <p:cNvPr id="6146" name="Picture 2" descr="Republic Airways | Flight Attendant">
            <a:extLst>
              <a:ext uri="{FF2B5EF4-FFF2-40B4-BE49-F238E27FC236}">
                <a16:creationId xmlns:a16="http://schemas.microsoft.com/office/drawing/2014/main" id="{71FA472B-687C-4EA7-866A-4212AA83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47" y="1635598"/>
            <a:ext cx="5380206" cy="35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dormitory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building at a school that contains bedrooms used for housing a group of people</a:t>
            </a:r>
          </a:p>
        </p:txBody>
      </p:sp>
      <p:pic>
        <p:nvPicPr>
          <p:cNvPr id="7170" name="Picture 2" descr="Gallery of Student Dormitory of Hangzhou No.2 High School Qianjiang Campus  / UAD - 10">
            <a:extLst>
              <a:ext uri="{FF2B5EF4-FFF2-40B4-BE49-F238E27FC236}">
                <a16:creationId xmlns:a16="http://schemas.microsoft.com/office/drawing/2014/main" id="{270D8B0A-C883-45E6-9E74-3BAD6F91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78" y="1538276"/>
            <a:ext cx="4615007" cy="39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4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authentic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true to reality, genuine </a:t>
            </a:r>
          </a:p>
        </p:txBody>
      </p:sp>
      <p:sp>
        <p:nvSpPr>
          <p:cNvPr id="3" name="AutoShape 2" descr="The Magical Animation of 'Rudolph the Red-Nosed Reindeer' | Innovation|  Smithsonian Magazine">
            <a:extLst>
              <a:ext uri="{FF2B5EF4-FFF2-40B4-BE49-F238E27FC236}">
                <a16:creationId xmlns:a16="http://schemas.microsoft.com/office/drawing/2014/main" id="{A186824E-1FED-4C8B-A234-B52610B30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Ultimate Chocolate Chip Cookies Recipe - BettyCrocker.com">
            <a:extLst>
              <a:ext uri="{FF2B5EF4-FFF2-40B4-BE49-F238E27FC236}">
                <a16:creationId xmlns:a16="http://schemas.microsoft.com/office/drawing/2014/main" id="{DB019053-56B5-4AE8-906C-E945AA7D1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23" y="1521669"/>
            <a:ext cx="6239753" cy="35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6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candlelight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mild light provided only by candles</a:t>
            </a:r>
          </a:p>
        </p:txBody>
      </p:sp>
      <p:pic>
        <p:nvPicPr>
          <p:cNvPr id="9218" name="Picture 2" descr="Light a Candle - Grateful Living Practice - Grateful.org">
            <a:extLst>
              <a:ext uri="{FF2B5EF4-FFF2-40B4-BE49-F238E27FC236}">
                <a16:creationId xmlns:a16="http://schemas.microsoft.com/office/drawing/2014/main" id="{8ABA7A83-F2A8-456A-9A8C-04C83997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95" y="1446506"/>
            <a:ext cx="5629106" cy="40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4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9220</TotalTime>
  <Words>124</Words>
  <Application>Microsoft Office PowerPoint</Application>
  <PresentationFormat>Widescreen</PresentationFormat>
  <Paragraphs>31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suburbs</vt:lpstr>
      <vt:lpstr>croissaint</vt:lpstr>
      <vt:lpstr>awnings</vt:lpstr>
      <vt:lpstr>waterfront</vt:lpstr>
      <vt:lpstr>subtle</vt:lpstr>
      <vt:lpstr>attendant</vt:lpstr>
      <vt:lpstr>dormitory</vt:lpstr>
      <vt:lpstr>authentic</vt:lpstr>
      <vt:lpstr>candlelight</vt:lpstr>
      <vt:lpstr>trekked</vt:lpstr>
      <vt:lpstr>kabob</vt:lpstr>
      <vt:lpstr>excursion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9</cp:revision>
  <dcterms:created xsi:type="dcterms:W3CDTF">2022-04-19T20:44:02Z</dcterms:created>
  <dcterms:modified xsi:type="dcterms:W3CDTF">2022-12-14T22:09:00Z</dcterms:modified>
</cp:coreProperties>
</file>