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72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34F3D-375A-4CC8-A1E0-992022E7ABBD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4C09C-6B01-4C36-A953-66DCE1CE1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50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4C09C-6B01-4C36-A953-66DCE1CE19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66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4C09C-6B01-4C36-A953-66DCE1CE19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16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95E6-51C8-4ADB-B6BE-C9F522C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38043-D080-4E94-AB18-575B840FD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DB34A-CD2D-4699-8F34-B0A6140D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9236C-B356-4E51-A9A2-FC40AB8C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999EC-050B-4FCF-8E74-97C4816C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3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143D4-101D-456B-8124-97ECB16A1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22C1B-F1BD-43F5-AFC2-8311B9025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1F4E7-41B1-4D39-8ACE-19398AB7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8C55-BE73-4ED2-951F-BA42E4520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7A5E0-FF6A-4394-83BC-47B78D11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6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7E7559-1667-4B94-8B81-26F3824BC4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CE9AE-5036-4A4C-8850-27858CED9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7B045-EDA7-4395-BC93-525BE49F9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F119E-A335-469C-8A15-5DDD75B3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4FBB5-B1BD-4C47-BA8A-12F0EAEB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5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D381-077D-4F16-AF08-54C71272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AA75F-0326-451A-9538-F114FF622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AD814-8B4B-4AB8-AA75-D560CD62E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8AA8F-745F-4F9B-AF70-C21A8117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AC11F-4B81-4911-8B13-269B8020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7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8337F-924C-4E12-8270-A660FE7F5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70AA8-69C0-44B4-A3B6-48759EAA3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1E992-5821-4905-9818-4886A003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CB4C-90EA-4B7D-AC04-36A636C5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F123A-33A5-40EF-915D-87040A61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24A2-9B5A-41F1-934A-8AA4C8F2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D5971-3D42-43C0-8F7D-4627F4BA4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E168-19A2-4D27-8AE5-F23D96DC2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E93D1-074B-45BA-A0FA-DEE8EED9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F31B8-2FB0-418F-8AEF-EC1DA750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FB10D-1D22-4BD5-9E01-AE099B79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3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09524-3727-4070-88D4-4E16274B4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A56FF-5415-4A78-91DC-5CE74C7BF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8ED67-8758-4669-809F-0ADF8B167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FE6A4-D05C-41B3-B52D-647D670E0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DF430D-E4C0-4214-ACC0-127B70355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7471E6-E1D2-4410-9665-DCACF4A25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9D408C-3363-4FB4-8F98-A74F3BFA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3B13F0-3603-4C4C-B6DA-9759F1A3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2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E1DE-7E20-4047-93B1-ABB97671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EFBFBC-4693-438B-9C11-AA2A20B6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21C38-9458-445B-AA5E-A69814F9C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52F56-F52B-4337-A262-AC64B147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3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9B17F7-62F1-4CAF-AC24-7E03EC39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3BB53-BDEF-42C1-BDBD-B092DE35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376C2-936D-472D-A3DA-C2F4EF70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8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CA61C-EF43-4E7F-9ACD-F791F560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1D70B-7E95-4E73-9313-491148F17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85145-14FA-4860-B39D-B1B972AF6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E2108-3C09-49B1-86D1-88DE709CE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FF2FF-8611-443A-B245-AEC9AF436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87D69-7E52-4E6A-B81A-C3E8205D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1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B2A35-E31C-4811-A75D-9A266AB1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A1DB6-A72B-438E-8AFA-16A7A37EC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A542C-69A2-4DA6-9816-8C351071C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5129D-E96A-49C5-AB1A-6EE607103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D5338-E3E8-4007-BFF8-F0FBCA6A3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6A1EF-7240-43F4-9445-2E5B945E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0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1F5A1-9ADE-4699-98C8-42046472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D12A2-32C0-4E40-AC23-63C95F967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D09B-0B52-42F3-A58D-B8E648147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EB9FF-B049-4EC2-950C-EC9AE124CD55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B0CBC-3CFB-44CF-95F1-D4453A1D1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25111-7F35-40B0-B13D-D530BCB04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5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m/search?q=gaston+song+cartoon&amp;rlz=1C1GCEA_enUS1028US1028&amp;ei=GYaQY_LAHYaU0PEPiqK_kAE&amp;ved=0ahUKEwiyscmRwOf7AhUGCjQIHQrRDxIQ4dUDCA8&amp;uact=5&amp;oq=gaston+song+cartoon&amp;gs_lcp=Cgxnd3Mtd2l6LXNlcnAQAzIFCAAQgAQyBggAEBYQHjoKCAAQRxDWBBCwAzoHCAAQsAMQQzoECC4QQzoICAAQgAQQsQM6BQguEIAEOgUILhCRAjoFCCEQoAE6BQgAEJECOgcIABCABBANOggIABAIEB4QDUoECEEYAEoECEYYAFC5BVitI2CaKWgEcAF4AIABaogB1QmSAQQxMi4ymAEAoAEByAEKwAEB&amp;sclient=gws-wiz-serp&amp;safe=active&amp;ssui=on#fpstate=ive&amp;vld=cid:209abc25,vid:VuJTqmpBnI0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63548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formal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very proper, official</a:t>
            </a:r>
          </a:p>
        </p:txBody>
      </p:sp>
      <p:pic>
        <p:nvPicPr>
          <p:cNvPr id="7170" name="Picture 2" descr="Downton Abbey formal dinner | The Enchanted Manor">
            <a:extLst>
              <a:ext uri="{FF2B5EF4-FFF2-40B4-BE49-F238E27FC236}">
                <a16:creationId xmlns:a16="http://schemas.microsoft.com/office/drawing/2014/main" id="{6AE3F906-C049-41CA-9A8F-31702D36F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505" y="1878586"/>
            <a:ext cx="5916105" cy="328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367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87585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remote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476491" y="5597912"/>
            <a:ext cx="11239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not near, distant </a:t>
            </a:r>
          </a:p>
        </p:txBody>
      </p:sp>
      <p:pic>
        <p:nvPicPr>
          <p:cNvPr id="8196" name="Picture 4" descr="Why the Grinch Stole Christmas… From a Neuroscience Perspective. - Rocky  Mountain Brain and Spine Institute">
            <a:extLst>
              <a:ext uri="{FF2B5EF4-FFF2-40B4-BE49-F238E27FC236}">
                <a16:creationId xmlns:a16="http://schemas.microsoft.com/office/drawing/2014/main" id="{BDBF6704-1C5F-4B12-A87B-54A60E367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1922381"/>
            <a:ext cx="41719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59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0527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formidable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482278" y="4961304"/>
            <a:ext cx="1122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causing fear, intimidating</a:t>
            </a:r>
          </a:p>
        </p:txBody>
      </p:sp>
      <p:pic>
        <p:nvPicPr>
          <p:cNvPr id="6146" name="Picture 2" descr="David And Goliath Greeting Card by Dan Craig">
            <a:extLst>
              <a:ext uri="{FF2B5EF4-FFF2-40B4-BE49-F238E27FC236}">
                <a16:creationId xmlns:a16="http://schemas.microsoft.com/office/drawing/2014/main" id="{2372F77B-42F3-4F28-8EAC-49946593B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596" y="1821282"/>
            <a:ext cx="4696808" cy="292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13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3751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prevalent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32012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common, widely acknowledge</a:t>
            </a:r>
          </a:p>
        </p:txBody>
      </p:sp>
      <p:pic>
        <p:nvPicPr>
          <p:cNvPr id="5124" name="Picture 4" descr="Dogs and Cats: Which Animal is Smarter? | Padonia Veterinary Hospital">
            <a:extLst>
              <a:ext uri="{FF2B5EF4-FFF2-40B4-BE49-F238E27FC236}">
                <a16:creationId xmlns:a16="http://schemas.microsoft.com/office/drawing/2014/main" id="{81CFF1A9-FBE0-4E7F-B2AB-5E3781F02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378" y="1951098"/>
            <a:ext cx="4187219" cy="315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73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10980"/>
            <a:ext cx="9144000" cy="1182414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arrogant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540151" y="5397775"/>
            <a:ext cx="111116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showing to much pride and confidence</a:t>
            </a:r>
            <a:endParaRPr lang="en-US" sz="800" dirty="0">
              <a:latin typeface="Amasis MT Pro Light" panose="02040304050005020304" pitchFamily="18" charset="0"/>
            </a:endParaRPr>
          </a:p>
          <a:p>
            <a:pPr algn="ctr"/>
            <a:r>
              <a:rPr lang="en-US" sz="1600" dirty="0">
                <a:latin typeface="Amasis MT Pro Light" panose="02040304050005020304" pitchFamily="18" charset="0"/>
                <a:hlinkClick r:id="rId2"/>
              </a:rPr>
              <a:t>Video:  </a:t>
            </a:r>
            <a:r>
              <a:rPr lang="en-US" sz="1600" dirty="0">
                <a:latin typeface="Amasis MT Pro Light" panose="02040304050005020304" pitchFamily="18" charset="0"/>
              </a:rPr>
              <a:t>Start at 2 minutes</a:t>
            </a:r>
          </a:p>
        </p:txBody>
      </p:sp>
      <p:pic>
        <p:nvPicPr>
          <p:cNvPr id="4098" name="Picture 2" descr="How old was Gaston from Beauty and the Beast? – Celebrity.fm – #1 Official  Stars, Business &amp; People Network, Wiki, Success story, Biography &amp; Quotes">
            <a:extLst>
              <a:ext uri="{FF2B5EF4-FFF2-40B4-BE49-F238E27FC236}">
                <a16:creationId xmlns:a16="http://schemas.microsoft.com/office/drawing/2014/main" id="{96F2DBD3-F767-4B0B-A5B8-24722C6CE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8" y="1999134"/>
            <a:ext cx="5854045" cy="32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69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589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authoritarian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1688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controlling or bossy</a:t>
            </a:r>
          </a:p>
        </p:txBody>
      </p:sp>
      <p:pic>
        <p:nvPicPr>
          <p:cNvPr id="3074" name="Picture 2" descr="Candace and Phineas's relationship | Phineas and Ferb Wiki | Fandom">
            <a:extLst>
              <a:ext uri="{FF2B5EF4-FFF2-40B4-BE49-F238E27FC236}">
                <a16:creationId xmlns:a16="http://schemas.microsoft.com/office/drawing/2014/main" id="{8A7CD785-DEE0-4AC2-9B13-31A504858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145" y="1535390"/>
            <a:ext cx="6449365" cy="361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155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589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manufacturer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1688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person or company that produces a product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02A20-FF5A-4263-8CDD-3A5B35973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952" y="1446505"/>
            <a:ext cx="4510794" cy="373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47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589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nostalgia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1688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happiness caused by good memories </a:t>
            </a:r>
          </a:p>
        </p:txBody>
      </p:sp>
      <p:sp>
        <p:nvSpPr>
          <p:cNvPr id="3" name="AutoShape 2" descr="The Magical Animation of 'Rudolph the Red-Nosed Reindeer' | Innovation|  Smithsonian Magazine">
            <a:extLst>
              <a:ext uri="{FF2B5EF4-FFF2-40B4-BE49-F238E27FC236}">
                <a16:creationId xmlns:a16="http://schemas.microsoft.com/office/drawing/2014/main" id="{A186824E-1FED-4C8B-A234-B52610B30B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Rudolph the Red-Nosed Reindeer - ep93 - 1964 - Old Millennials Remember">
            <a:extLst>
              <a:ext uri="{FF2B5EF4-FFF2-40B4-BE49-F238E27FC236}">
                <a16:creationId xmlns:a16="http://schemas.microsoft.com/office/drawing/2014/main" id="{7F0DB824-9686-487B-87F6-225CBCD51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476375"/>
            <a:ext cx="57150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661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589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steadfast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1688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dedicated and devoted to a person or cause for a long period of time</a:t>
            </a:r>
          </a:p>
        </p:txBody>
      </p:sp>
      <p:pic>
        <p:nvPicPr>
          <p:cNvPr id="1026" name="Picture 2" descr="27,057 Grandma And Grandpa Images, Stock Photos &amp; Vectors | Shutterstock">
            <a:extLst>
              <a:ext uri="{FF2B5EF4-FFF2-40B4-BE49-F238E27FC236}">
                <a16:creationId xmlns:a16="http://schemas.microsoft.com/office/drawing/2014/main" id="{E01F69DD-9155-479C-B35F-7EEC6E011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348" y="1446506"/>
            <a:ext cx="5510115" cy="395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444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9176</TotalTime>
  <Words>69</Words>
  <Application>Microsoft Office PowerPoint</Application>
  <PresentationFormat>Widescreen</PresentationFormat>
  <Paragraphs>21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Amasis MT Pro Light</vt:lpstr>
      <vt:lpstr>Arial</vt:lpstr>
      <vt:lpstr>Calibri</vt:lpstr>
      <vt:lpstr>Calibri Light</vt:lpstr>
      <vt:lpstr>Office Theme</vt:lpstr>
      <vt:lpstr>formal</vt:lpstr>
      <vt:lpstr>remote</vt:lpstr>
      <vt:lpstr>formidable</vt:lpstr>
      <vt:lpstr>prevalent</vt:lpstr>
      <vt:lpstr>arrogant</vt:lpstr>
      <vt:lpstr>authoritarian</vt:lpstr>
      <vt:lpstr>manufacturer</vt:lpstr>
      <vt:lpstr>nostalgia</vt:lpstr>
      <vt:lpstr>steadfast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bustling</dc:title>
  <dc:creator>cgriffinteach@outlook.com</dc:creator>
  <cp:lastModifiedBy>Chad VanderMeulen</cp:lastModifiedBy>
  <cp:revision>7</cp:revision>
  <dcterms:created xsi:type="dcterms:W3CDTF">2022-04-19T20:44:02Z</dcterms:created>
  <dcterms:modified xsi:type="dcterms:W3CDTF">2022-12-12T19:53:33Z</dcterms:modified>
</cp:coreProperties>
</file>