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70" r:id="rId9"/>
    <p:sldId id="271" r:id="rId10"/>
    <p:sldId id="274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354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succulents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40335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type of plant characterized by its ability to store water</a:t>
            </a:r>
          </a:p>
        </p:txBody>
      </p:sp>
      <p:pic>
        <p:nvPicPr>
          <p:cNvPr id="3" name="Picture 2" descr="Succulent Care | Succulent Facts – 1800Flowers Petal Talk">
            <a:extLst>
              <a:ext uri="{FF2B5EF4-FFF2-40B4-BE49-F238E27FC236}">
                <a16:creationId xmlns:a16="http://schemas.microsoft.com/office/drawing/2014/main" id="{0A637596-5535-5B90-19FA-8BC01F555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983" y="1622944"/>
            <a:ext cx="5428034" cy="361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6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589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/>
                <a:cs typeface="Aparajita"/>
              </a:rPr>
              <a:t>churning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16889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dirty="0">
                <a:latin typeface="Amasis MT Pro Light"/>
              </a:rPr>
              <a:t>To stir or turn up with force</a:t>
            </a:r>
          </a:p>
        </p:txBody>
      </p:sp>
      <p:pic>
        <p:nvPicPr>
          <p:cNvPr id="6146" name="Picture 2" descr="What animal is leaving mounds in the middle of sidewalks?">
            <a:extLst>
              <a:ext uri="{FF2B5EF4-FFF2-40B4-BE49-F238E27FC236}">
                <a16:creationId xmlns:a16="http://schemas.microsoft.com/office/drawing/2014/main" id="{3C8B6535-CC7C-52C3-CF71-D6DD38D6D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93" y="1493619"/>
            <a:ext cx="5891213" cy="387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2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589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/>
                <a:cs typeface="Aparajita"/>
              </a:rPr>
              <a:t>ratio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16889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dirty="0">
                <a:latin typeface="Amasis MT Pro Light"/>
              </a:rPr>
              <a:t>A comparison in number or quantity between two things</a:t>
            </a:r>
          </a:p>
        </p:txBody>
      </p:sp>
      <p:pic>
        <p:nvPicPr>
          <p:cNvPr id="7170" name="Picture 2" descr="What are Ratios? Definition and Examples">
            <a:extLst>
              <a:ext uri="{FF2B5EF4-FFF2-40B4-BE49-F238E27FC236}">
                <a16:creationId xmlns:a16="http://schemas.microsoft.com/office/drawing/2014/main" id="{EF874AEC-5D3A-DB24-54EA-7D79011F4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941" y="1570941"/>
            <a:ext cx="3716118" cy="371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849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589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/>
                <a:cs typeface="Aparajita"/>
              </a:rPr>
              <a:t>decay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16889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dirty="0">
                <a:latin typeface="Amasis MT Pro Light"/>
              </a:rPr>
              <a:t>The slow, natural breaking down of plant or animal matter</a:t>
            </a:r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8194" name="Picture 2" descr="Tooth decay - Wikipedia">
            <a:extLst>
              <a:ext uri="{FF2B5EF4-FFF2-40B4-BE49-F238E27FC236}">
                <a16:creationId xmlns:a16="http://schemas.microsoft.com/office/drawing/2014/main" id="{C23C34E6-A5A2-1684-1F8F-985273141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879" y="1713504"/>
            <a:ext cx="5314241" cy="353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69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7585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/>
                <a:cs typeface="Aparajita"/>
              </a:rPr>
              <a:t>crevices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622406" y="5765751"/>
            <a:ext cx="112390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dirty="0">
                <a:latin typeface="Amasis MT Pro Light"/>
              </a:rPr>
              <a:t>A crack in the earth</a:t>
            </a:r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2050" name="Picture 2" descr="Lexicolatry: Crevasse &amp; Crevice - What's the difference?">
            <a:extLst>
              <a:ext uri="{FF2B5EF4-FFF2-40B4-BE49-F238E27FC236}">
                <a16:creationId xmlns:a16="http://schemas.microsoft.com/office/drawing/2014/main" id="{0C393744-A2B7-BD1E-1381-5AF05C005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936" y="1828198"/>
            <a:ext cx="5496128" cy="366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9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052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/>
                <a:cs typeface="Aparajita"/>
              </a:rPr>
              <a:t>supremacy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482278" y="5739885"/>
            <a:ext cx="1122744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dirty="0">
                <a:latin typeface="Amasis MT Pro Light"/>
              </a:rPr>
              <a:t>The state of authority; to be in a position of power.</a:t>
            </a:r>
          </a:p>
        </p:txBody>
      </p:sp>
      <p:pic>
        <p:nvPicPr>
          <p:cNvPr id="3" name="Picture 2" descr="Federal Judges Feel They're Still Too Involved In Your Discovery Process -  Above the LawAbove the Law">
            <a:extLst>
              <a:ext uri="{FF2B5EF4-FFF2-40B4-BE49-F238E27FC236}">
                <a16:creationId xmlns:a16="http://schemas.microsoft.com/office/drawing/2014/main" id="{FD501B26-C26D-C45A-C963-ED84C9A44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711" y="1751421"/>
            <a:ext cx="4117942" cy="393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0980"/>
            <a:ext cx="9144000" cy="1182414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/>
                <a:cs typeface="Aparajita"/>
              </a:rPr>
              <a:t>debris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540151" y="5397775"/>
            <a:ext cx="1111169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dirty="0">
                <a:latin typeface="Amasis MT Pro Light"/>
              </a:rPr>
              <a:t>the scattered remains of something, usually broken or discarded</a:t>
            </a:r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4098" name="Picture 2" descr="Do's and don'ts: Storm debris tips for Hurricane Irma cleanup">
            <a:extLst>
              <a:ext uri="{FF2B5EF4-FFF2-40B4-BE49-F238E27FC236}">
                <a16:creationId xmlns:a16="http://schemas.microsoft.com/office/drawing/2014/main" id="{FBC303C0-F65C-11D1-BFAA-999DD7E5E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661" y="1893394"/>
            <a:ext cx="6138152" cy="346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375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/>
                <a:cs typeface="Aparajita"/>
              </a:rPr>
              <a:t>emit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32012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dirty="0">
                <a:latin typeface="Amasis MT Pro Light"/>
              </a:rPr>
              <a:t>To give off; send out</a:t>
            </a:r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1028" name="Picture 4" descr="10 fascinating facts about farting - India Today">
            <a:extLst>
              <a:ext uri="{FF2B5EF4-FFF2-40B4-BE49-F238E27FC236}">
                <a16:creationId xmlns:a16="http://schemas.microsoft.com/office/drawing/2014/main" id="{44BF4F48-A18F-FFE7-319E-6D45D1DD7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909" y="1831231"/>
            <a:ext cx="5546793" cy="310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35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978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/>
                <a:cs typeface="Aparajita"/>
              </a:rPr>
              <a:t>excrete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019783" y="5127607"/>
            <a:ext cx="1015243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3600" dirty="0">
              <a:latin typeface="Amasis MT Pro Light" panose="02040304050005020304" pitchFamily="18" charset="0"/>
            </a:endParaRPr>
          </a:p>
          <a:p>
            <a:pPr algn="ctr"/>
            <a:r>
              <a:rPr lang="en-US" sz="3600" dirty="0">
                <a:latin typeface="Amasis MT Pro Light"/>
              </a:rPr>
              <a:t>To release waste from the body</a:t>
            </a:r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2050" name="Picture 2" descr="SO SATISFYING!!! Worms pooping are awesome! - YouTube">
            <a:extLst>
              <a:ext uri="{FF2B5EF4-FFF2-40B4-BE49-F238E27FC236}">
                <a16:creationId xmlns:a16="http://schemas.microsoft.com/office/drawing/2014/main" id="{C1F8BE2D-B008-8E25-F5BB-6AFCB5FFF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107" y="1642094"/>
            <a:ext cx="7091463" cy="397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5674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/>
                <a:cs typeface="Aparajita"/>
              </a:rPr>
              <a:t>lubricated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424292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dirty="0">
                <a:latin typeface="Amasis MT Pro Light"/>
              </a:rPr>
              <a:t>Covered in a liquid to allow for easier movement and less friction</a:t>
            </a:r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3076" name="Picture 4" descr="Original WD-40 Formula, Multi-Use Product With Smart Straw Sprays 2 Ways,  Multi-Purpose Lubricant Spray, 8 oz. - Walmart.com">
            <a:extLst>
              <a:ext uri="{FF2B5EF4-FFF2-40B4-BE49-F238E27FC236}">
                <a16:creationId xmlns:a16="http://schemas.microsoft.com/office/drawing/2014/main" id="{72D0D804-6336-4D32-DCCB-14FDEA1A6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929" y="2027458"/>
            <a:ext cx="2624746" cy="262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Long Lasting squeaky door hinge fix - YouTube">
            <a:extLst>
              <a:ext uri="{FF2B5EF4-FFF2-40B4-BE49-F238E27FC236}">
                <a16:creationId xmlns:a16="http://schemas.microsoft.com/office/drawing/2014/main" id="{5A126080-03DE-D3FD-58BE-C12AAB713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193" y="2495750"/>
            <a:ext cx="3603363" cy="201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40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589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/>
                <a:cs typeface="Aparajita"/>
              </a:rPr>
              <a:t>ruthless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16889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dirty="0">
                <a:latin typeface="Amasis MT Pro Light"/>
              </a:rPr>
              <a:t>Without pity or mercy</a:t>
            </a:r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4098" name="Picture 2" descr="7 Terrifying Moments Of Lions Hunting Baby Animals You Shouldn't Click On -  Wild Animal Life - YouTube">
            <a:extLst>
              <a:ext uri="{FF2B5EF4-FFF2-40B4-BE49-F238E27FC236}">
                <a16:creationId xmlns:a16="http://schemas.microsoft.com/office/drawing/2014/main" id="{9408939D-8A83-3375-E2F4-AA6D3BD7D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845" y="1563617"/>
            <a:ext cx="6249385" cy="351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155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589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/>
                <a:cs typeface="Aparajita"/>
              </a:rPr>
              <a:t>ravenous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16889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dirty="0">
                <a:latin typeface="Amasis MT Pro Light"/>
              </a:rPr>
              <a:t>Very hungry, often characterized by an impatient need for food.</a:t>
            </a:r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5122" name="Picture 2" descr="The History of 'Ravenous' and 'Ravishing' | Merriam-Webster">
            <a:extLst>
              <a:ext uri="{FF2B5EF4-FFF2-40B4-BE49-F238E27FC236}">
                <a16:creationId xmlns:a16="http://schemas.microsoft.com/office/drawing/2014/main" id="{495B53D1-2FA4-4848-FCD8-E6E62AB63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63" y="1537952"/>
            <a:ext cx="4771114" cy="357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880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118</Words>
  <Application>Microsoft Office PowerPoint</Application>
  <PresentationFormat>Widescreen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Amasis MT Pro Light</vt:lpstr>
      <vt:lpstr>Arial</vt:lpstr>
      <vt:lpstr>Calibri</vt:lpstr>
      <vt:lpstr>Calibri Light</vt:lpstr>
      <vt:lpstr>Office Theme</vt:lpstr>
      <vt:lpstr>succulents</vt:lpstr>
      <vt:lpstr>crevices</vt:lpstr>
      <vt:lpstr>supremacy</vt:lpstr>
      <vt:lpstr>debris</vt:lpstr>
      <vt:lpstr>emit</vt:lpstr>
      <vt:lpstr>excrete</vt:lpstr>
      <vt:lpstr>lubricated</vt:lpstr>
      <vt:lpstr>ruthless</vt:lpstr>
      <vt:lpstr>ravenous</vt:lpstr>
      <vt:lpstr>churning</vt:lpstr>
      <vt:lpstr>ratio</vt:lpstr>
      <vt:lpstr>decay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347</cp:revision>
  <dcterms:created xsi:type="dcterms:W3CDTF">2022-04-19T20:44:02Z</dcterms:created>
  <dcterms:modified xsi:type="dcterms:W3CDTF">2022-11-28T14:47:36Z</dcterms:modified>
</cp:coreProperties>
</file>