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4D22C-B9D9-4C16-BBE0-D18DD7683813}" v="22" dt="2022-11-02T13:12:40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5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scrabbling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run frantically or without direction</a:t>
            </a:r>
          </a:p>
        </p:txBody>
      </p:sp>
      <p:pic>
        <p:nvPicPr>
          <p:cNvPr id="3" name="Picture 2" descr="3,000 Chickens Gang Up To Kill Fox - UNILAD">
            <a:extLst>
              <a:ext uri="{FF2B5EF4-FFF2-40B4-BE49-F238E27FC236}">
                <a16:creationId xmlns:a16="http://schemas.microsoft.com/office/drawing/2014/main" id="{2EC8FD9A-B8E7-4973-85FD-FB9700E9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09" y="1823276"/>
            <a:ext cx="6109582" cy="32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spigot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faucet from which water flows</a:t>
            </a:r>
          </a:p>
        </p:txBody>
      </p:sp>
      <p:pic>
        <p:nvPicPr>
          <p:cNvPr id="3074" name="Picture 2" descr="22,349 Outdoor Faucet Stock Photos, Pictures &amp; Royalty-Free Images - iStock">
            <a:extLst>
              <a:ext uri="{FF2B5EF4-FFF2-40B4-BE49-F238E27FC236}">
                <a16:creationId xmlns:a16="http://schemas.microsoft.com/office/drawing/2014/main" id="{8CFBEA4A-2DE0-402B-962D-D6B0482EE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78" y="1787460"/>
            <a:ext cx="4624044" cy="30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1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cull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remove, reduce</a:t>
            </a:r>
          </a:p>
        </p:txBody>
      </p:sp>
      <p:pic>
        <p:nvPicPr>
          <p:cNvPr id="4098" name="Picture 2" descr="Cutting - A Sport of Precision and Strategy | Horse Journals">
            <a:extLst>
              <a:ext uri="{FF2B5EF4-FFF2-40B4-BE49-F238E27FC236}">
                <a16:creationId xmlns:a16="http://schemas.microsoft.com/office/drawing/2014/main" id="{87D0685A-942E-4079-9D07-1C6AB3E7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76" y="1640853"/>
            <a:ext cx="4768390" cy="35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1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rolling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rising and falling pattern like a wave</a:t>
            </a:r>
          </a:p>
        </p:txBody>
      </p:sp>
      <p:pic>
        <p:nvPicPr>
          <p:cNvPr id="5122" name="Picture 2" descr="Palouse Rolling Hills with Rays of Light – Getty Photography">
            <a:extLst>
              <a:ext uri="{FF2B5EF4-FFF2-40B4-BE49-F238E27FC236}">
                <a16:creationId xmlns:a16="http://schemas.microsoft.com/office/drawing/2014/main" id="{136BADEC-48E2-4583-A693-8C76DEDE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81" y="1461759"/>
            <a:ext cx="5894437" cy="39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6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598F-6643-434F-AE19-E3BAC6C0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1E4BB-1625-4915-9FD3-39F300CC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58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romp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622406" y="5765751"/>
            <a:ext cx="112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play or jump with excitement</a:t>
            </a:r>
          </a:p>
        </p:txBody>
      </p:sp>
      <p:pic>
        <p:nvPicPr>
          <p:cNvPr id="3" name="Picture 4" descr="The Tigger Movie | Disney Movies">
            <a:extLst>
              <a:ext uri="{FF2B5EF4-FFF2-40B4-BE49-F238E27FC236}">
                <a16:creationId xmlns:a16="http://schemas.microsoft.com/office/drawing/2014/main" id="{68B19C46-DBF5-47E4-A4BA-F9BA2657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11" y="2094258"/>
            <a:ext cx="4540577" cy="34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retractable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82278" y="4961304"/>
            <a:ext cx="112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able to be pulled back, sometimes by pushing a button</a:t>
            </a:r>
          </a:p>
        </p:txBody>
      </p:sp>
      <p:pic>
        <p:nvPicPr>
          <p:cNvPr id="3" name="Picture 2" descr="The 8 best retractable dog leashes – KXAN Austin">
            <a:extLst>
              <a:ext uri="{FF2B5EF4-FFF2-40B4-BE49-F238E27FC236}">
                <a16:creationId xmlns:a16="http://schemas.microsoft.com/office/drawing/2014/main" id="{5CD78F5C-EF33-4073-B654-B66D409A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40" y="1770916"/>
            <a:ext cx="5392917" cy="30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980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40151" y="5397775"/>
            <a:ext cx="111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cut down and gather; harvest a crop</a:t>
            </a:r>
          </a:p>
        </p:txBody>
      </p:sp>
      <p:pic>
        <p:nvPicPr>
          <p:cNvPr id="4098" name="Picture 2" descr="Old European culture: Klas">
            <a:extLst>
              <a:ext uri="{FF2B5EF4-FFF2-40B4-BE49-F238E27FC236}">
                <a16:creationId xmlns:a16="http://schemas.microsoft.com/office/drawing/2014/main" id="{86D7F478-08A9-4AD3-B61D-4849D20D1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50" y="2040953"/>
            <a:ext cx="4657875" cy="30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75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intercept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01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stop something from continuing in a direction</a:t>
            </a:r>
          </a:p>
        </p:txBody>
      </p:sp>
      <p:pic>
        <p:nvPicPr>
          <p:cNvPr id="5122" name="Picture 2" descr="Passing Notes in Class - TV Tropes">
            <a:extLst>
              <a:ext uri="{FF2B5EF4-FFF2-40B4-BE49-F238E27FC236}">
                <a16:creationId xmlns:a16="http://schemas.microsoft.com/office/drawing/2014/main" id="{7E853645-2C0C-4A77-B778-F3D81EBE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64" y="1905366"/>
            <a:ext cx="4617072" cy="30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97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783" y="5127607"/>
            <a:ext cx="1015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act or way of working</a:t>
            </a:r>
          </a:p>
        </p:txBody>
      </p:sp>
      <p:pic>
        <p:nvPicPr>
          <p:cNvPr id="5" name="Picture 4" descr="Rotary phone: Dial up the memories | The Star">
            <a:extLst>
              <a:ext uri="{FF2B5EF4-FFF2-40B4-BE49-F238E27FC236}">
                <a16:creationId xmlns:a16="http://schemas.microsoft.com/office/drawing/2014/main" id="{C49DFC80-E37A-4B86-8CB7-268AEC79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82" y="1961744"/>
            <a:ext cx="3782236" cy="32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567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administered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24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give or provide</a:t>
            </a:r>
          </a:p>
        </p:txBody>
      </p:sp>
      <p:pic>
        <p:nvPicPr>
          <p:cNvPr id="1026" name="Picture 2" descr="Doctor giving boy medicine - Stock Image - F003/9745 - Science Photo Library">
            <a:extLst>
              <a:ext uri="{FF2B5EF4-FFF2-40B4-BE49-F238E27FC236}">
                <a16:creationId xmlns:a16="http://schemas.microsoft.com/office/drawing/2014/main" id="{147FDA14-53C4-459B-B9E7-1C7A71A1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66" y="1975651"/>
            <a:ext cx="4516939" cy="31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lush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thick, full</a:t>
            </a:r>
          </a:p>
        </p:txBody>
      </p:sp>
      <p:pic>
        <p:nvPicPr>
          <p:cNvPr id="6146" name="Picture 2" descr="How to Have a Beautiful Garden in Full Sun">
            <a:extLst>
              <a:ext uri="{FF2B5EF4-FFF2-40B4-BE49-F238E27FC236}">
                <a16:creationId xmlns:a16="http://schemas.microsoft.com/office/drawing/2014/main" id="{0777442C-1281-4AA9-88B9-74EFB35D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80" y="1691817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hefted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struggle to lift something heavy</a:t>
            </a:r>
          </a:p>
        </p:txBody>
      </p:sp>
      <p:pic>
        <p:nvPicPr>
          <p:cNvPr id="2050" name="Picture 2" descr="152 Man Lifting Log Stock Photos - Free &amp; Royalty-Free Stock Photos from  Dreamstime">
            <a:extLst>
              <a:ext uri="{FF2B5EF4-FFF2-40B4-BE49-F238E27FC236}">
                <a16:creationId xmlns:a16="http://schemas.microsoft.com/office/drawing/2014/main" id="{768F77E2-B0D1-44F8-8BAF-D3CBA0FE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48" y="1599773"/>
            <a:ext cx="5491113" cy="36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2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89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Amasis MT Pro Light</vt:lpstr>
      <vt:lpstr>Arial</vt:lpstr>
      <vt:lpstr>Calibri</vt:lpstr>
      <vt:lpstr>Calibri Light</vt:lpstr>
      <vt:lpstr>Office Theme</vt:lpstr>
      <vt:lpstr>scrabbling</vt:lpstr>
      <vt:lpstr>romp</vt:lpstr>
      <vt:lpstr>retractable</vt:lpstr>
      <vt:lpstr>reap</vt:lpstr>
      <vt:lpstr>intercept</vt:lpstr>
      <vt:lpstr>operation</vt:lpstr>
      <vt:lpstr>administered</vt:lpstr>
      <vt:lpstr>lush</vt:lpstr>
      <vt:lpstr>hefted</vt:lpstr>
      <vt:lpstr>spigot</vt:lpstr>
      <vt:lpstr>cull</vt:lpstr>
      <vt:lpstr>rolling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8</cp:revision>
  <dcterms:created xsi:type="dcterms:W3CDTF">2022-04-19T20:44:02Z</dcterms:created>
  <dcterms:modified xsi:type="dcterms:W3CDTF">2022-11-15T13:25:21Z</dcterms:modified>
</cp:coreProperties>
</file>