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34D22C-B9D9-4C16-BBE0-D18DD7683813}" v="22" dt="2022-11-02T13:12:40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354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enclosing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surround on all sides</a:t>
            </a:r>
          </a:p>
        </p:txBody>
      </p:sp>
      <p:pic>
        <p:nvPicPr>
          <p:cNvPr id="1026" name="Picture 2" descr="Outsunny 7.06' Hexagon Indoor Kid / Toddler Trampoline | Wayfair">
            <a:extLst>
              <a:ext uri="{FF2B5EF4-FFF2-40B4-BE49-F238E27FC236}">
                <a16:creationId xmlns:a16="http://schemas.microsoft.com/office/drawing/2014/main" id="{126D1ED1-A148-BD43-13F7-F2EE6FEAF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69" y="1834069"/>
            <a:ext cx="3189862" cy="318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758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lingered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622406" y="5765751"/>
            <a:ext cx="1123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remain</a:t>
            </a:r>
          </a:p>
        </p:txBody>
      </p:sp>
      <p:pic>
        <p:nvPicPr>
          <p:cNvPr id="2052" name="Picture 4" descr="Lingering Smells, Strange Odors &amp; How to Get Rid of Them | Molekule Blog">
            <a:extLst>
              <a:ext uri="{FF2B5EF4-FFF2-40B4-BE49-F238E27FC236}">
                <a16:creationId xmlns:a16="http://schemas.microsoft.com/office/drawing/2014/main" id="{FA8D1469-9BFA-1B77-54DF-165866916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582" y="1828198"/>
            <a:ext cx="5256836" cy="3937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052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torrent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482278" y="4961304"/>
            <a:ext cx="11227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fast, heavy stream</a:t>
            </a:r>
          </a:p>
        </p:txBody>
      </p:sp>
      <p:pic>
        <p:nvPicPr>
          <p:cNvPr id="3074" name="Picture 2" descr="Hackers sell tool to spread malware through torrent files | CSO Online">
            <a:extLst>
              <a:ext uri="{FF2B5EF4-FFF2-40B4-BE49-F238E27FC236}">
                <a16:creationId xmlns:a16="http://schemas.microsoft.com/office/drawing/2014/main" id="{8475D30C-BFBE-78D0-7238-18E0670F5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451" y="1592905"/>
            <a:ext cx="4381095" cy="328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0980"/>
            <a:ext cx="9144000" cy="118241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estuary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540151" y="5397775"/>
            <a:ext cx="11111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mouth of a river, where its stream meets a larger body of water</a:t>
            </a:r>
          </a:p>
        </p:txBody>
      </p:sp>
      <p:pic>
        <p:nvPicPr>
          <p:cNvPr id="5124" name="Picture 4" descr="50,633 Estuary Stock Photos, Pictures &amp; Royalty-Free Images - iStock">
            <a:extLst>
              <a:ext uri="{FF2B5EF4-FFF2-40B4-BE49-F238E27FC236}">
                <a16:creationId xmlns:a16="http://schemas.microsoft.com/office/drawing/2014/main" id="{7291D0CF-ACDF-F7E8-2739-4D23189B8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921" y="1982506"/>
            <a:ext cx="5742156" cy="341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375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smolt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201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young salmon</a:t>
            </a:r>
          </a:p>
        </p:txBody>
      </p:sp>
      <p:pic>
        <p:nvPicPr>
          <p:cNvPr id="4100" name="Picture 4" descr="Spatial and temporal patterns in smolt survival of wild and hatchery coho  salmon in the Salish Sea | Encyclopedia of Puget Sound">
            <a:extLst>
              <a:ext uri="{FF2B5EF4-FFF2-40B4-BE49-F238E27FC236}">
                <a16:creationId xmlns:a16="http://schemas.microsoft.com/office/drawing/2014/main" id="{ED49E1DF-C4BA-47EB-E6EB-7D6EC38DD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540" y="1754364"/>
            <a:ext cx="4824919" cy="350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978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lazed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19783" y="5127607"/>
            <a:ext cx="10152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Amasis MT Pro Light" panose="02040304050005020304" pitchFamily="18" charset="0"/>
            </a:endParaRP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relax or rest without much activity</a:t>
            </a:r>
          </a:p>
        </p:txBody>
      </p:sp>
      <p:pic>
        <p:nvPicPr>
          <p:cNvPr id="6148" name="Picture 4" descr="The Woodlands Resort Lazy River | Things To Do in The Woodlands, TX">
            <a:extLst>
              <a:ext uri="{FF2B5EF4-FFF2-40B4-BE49-F238E27FC236}">
                <a16:creationId xmlns:a16="http://schemas.microsoft.com/office/drawing/2014/main" id="{152C11CE-D6DA-52A6-0BCD-0773E954C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204" y="1627183"/>
            <a:ext cx="5729591" cy="39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567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quickening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4242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animate</a:t>
            </a:r>
          </a:p>
        </p:txBody>
      </p:sp>
      <p:pic>
        <p:nvPicPr>
          <p:cNvPr id="4098" name="Picture 2" descr="It is true that is magical to feel your baby moving, from the flutters of  quickening to the strong kicks and punches. … | Baby kicking, Baby gif,  Pregnant with boy">
            <a:extLst>
              <a:ext uri="{FF2B5EF4-FFF2-40B4-BE49-F238E27FC236}">
                <a16:creationId xmlns:a16="http://schemas.microsoft.com/office/drawing/2014/main" id="{F9EAB32D-0053-AEDE-82E8-D018B7ECA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83" y="1832420"/>
            <a:ext cx="6837633" cy="359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0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589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swelling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1688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grow in size</a:t>
            </a:r>
          </a:p>
        </p:txBody>
      </p:sp>
      <p:pic>
        <p:nvPicPr>
          <p:cNvPr id="5122" name="Picture 2" descr="How Long is A Fish Pregnant? - Pregnancy in Fish">
            <a:extLst>
              <a:ext uri="{FF2B5EF4-FFF2-40B4-BE49-F238E27FC236}">
                <a16:creationId xmlns:a16="http://schemas.microsoft.com/office/drawing/2014/main" id="{507D7B90-0A39-21AE-1348-710AD2AB0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409700"/>
            <a:ext cx="5715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5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51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Amasis MT Pro Light</vt:lpstr>
      <vt:lpstr>Arial</vt:lpstr>
      <vt:lpstr>Calibri</vt:lpstr>
      <vt:lpstr>Calibri Light</vt:lpstr>
      <vt:lpstr>Office Theme</vt:lpstr>
      <vt:lpstr>enclosing</vt:lpstr>
      <vt:lpstr>lingered</vt:lpstr>
      <vt:lpstr>torrent</vt:lpstr>
      <vt:lpstr>estuary</vt:lpstr>
      <vt:lpstr>smolt</vt:lpstr>
      <vt:lpstr>lazed</vt:lpstr>
      <vt:lpstr>quickening</vt:lpstr>
      <vt:lpstr>swelling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5</cp:revision>
  <dcterms:created xsi:type="dcterms:W3CDTF">2022-04-19T20:44:02Z</dcterms:created>
  <dcterms:modified xsi:type="dcterms:W3CDTF">2022-11-03T13:54:49Z</dcterms:modified>
</cp:coreProperties>
</file>