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813FD-7C1E-4AC6-A1A8-896F497BE2CC}" v="9" dt="2022-06-09T18:06:18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354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downy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covered with fuzzy hair or soft feathers</a:t>
            </a:r>
          </a:p>
        </p:txBody>
      </p:sp>
      <p:pic>
        <p:nvPicPr>
          <p:cNvPr id="1026" name="Picture 2" descr="Young, Downy Screech Owl Otis Asio by Millard H. Sharp">
            <a:extLst>
              <a:ext uri="{FF2B5EF4-FFF2-40B4-BE49-F238E27FC236}">
                <a16:creationId xmlns:a16="http://schemas.microsoft.com/office/drawing/2014/main" id="{DEA17379-9F97-48DB-B611-B5669903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92" y="1859544"/>
            <a:ext cx="2946010" cy="358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758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seldom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76491" y="5597912"/>
            <a:ext cx="1123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not often</a:t>
            </a:r>
          </a:p>
        </p:txBody>
      </p:sp>
      <p:pic>
        <p:nvPicPr>
          <p:cNvPr id="2050" name="Picture 2" descr="How to deal with dirty dish dilemmas - The Daily Universe">
            <a:extLst>
              <a:ext uri="{FF2B5EF4-FFF2-40B4-BE49-F238E27FC236}">
                <a16:creationId xmlns:a16="http://schemas.microsoft.com/office/drawing/2014/main" id="{755FB7A2-FF77-40CC-A41B-D985C0CE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63" y="1828198"/>
            <a:ext cx="5276833" cy="353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52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blustery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82278" y="4961304"/>
            <a:ext cx="1122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characterized by violent winds</a:t>
            </a:r>
          </a:p>
        </p:txBody>
      </p:sp>
      <p:pic>
        <p:nvPicPr>
          <p:cNvPr id="3074" name="Picture 2" descr="Windy chill: Blustery snow giving way to cold | Local News |  mankatofreepress.com">
            <a:extLst>
              <a:ext uri="{FF2B5EF4-FFF2-40B4-BE49-F238E27FC236}">
                <a16:creationId xmlns:a16="http://schemas.microsoft.com/office/drawing/2014/main" id="{7402F601-F345-4393-AD5C-9E0D9EB8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01" y="2010953"/>
            <a:ext cx="5201395" cy="283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375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exceptionally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201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more than is normal or expected</a:t>
            </a:r>
          </a:p>
        </p:txBody>
      </p:sp>
      <p:pic>
        <p:nvPicPr>
          <p:cNvPr id="4098" name="Picture 2" descr="US Athletes to Watch at the 2021 Tokyo Olympics | POPSUGAR Fitness">
            <a:extLst>
              <a:ext uri="{FF2B5EF4-FFF2-40B4-BE49-F238E27FC236}">
                <a16:creationId xmlns:a16="http://schemas.microsoft.com/office/drawing/2014/main" id="{592CE64D-C16B-4189-9CCD-EBE551F9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40" y="2016182"/>
            <a:ext cx="5370920" cy="282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0980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scurrying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540151" y="5397775"/>
            <a:ext cx="1111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move quickly with small steps</a:t>
            </a:r>
          </a:p>
        </p:txBody>
      </p:sp>
      <p:pic>
        <p:nvPicPr>
          <p:cNvPr id="5122" name="Picture 2" descr="Morning Eye Candy: Chipmunk Champ - Plant Talk">
            <a:extLst>
              <a:ext uri="{FF2B5EF4-FFF2-40B4-BE49-F238E27FC236}">
                <a16:creationId xmlns:a16="http://schemas.microsoft.com/office/drawing/2014/main" id="{0D170BCA-1336-4FC4-9554-E40723650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04" y="2175002"/>
            <a:ext cx="4413789" cy="29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978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lurched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019783" y="5127607"/>
            <a:ext cx="10152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move forward in a sudden and unsteady manner</a:t>
            </a:r>
          </a:p>
        </p:txBody>
      </p:sp>
      <p:pic>
        <p:nvPicPr>
          <p:cNvPr id="6146" name="Picture 2" descr="What Is a Dog Sled? | Wonderopolis">
            <a:extLst>
              <a:ext uri="{FF2B5EF4-FFF2-40B4-BE49-F238E27FC236}">
                <a16:creationId xmlns:a16="http://schemas.microsoft.com/office/drawing/2014/main" id="{7B365EED-25FA-400B-92FA-FBDA7D4DF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570" y="1780419"/>
            <a:ext cx="5445868" cy="34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567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veered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242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change direction</a:t>
            </a:r>
          </a:p>
        </p:txBody>
      </p:sp>
      <p:pic>
        <p:nvPicPr>
          <p:cNvPr id="7170" name="Picture 2" descr="Common Ball Flight Problems">
            <a:extLst>
              <a:ext uri="{FF2B5EF4-FFF2-40B4-BE49-F238E27FC236}">
                <a16:creationId xmlns:a16="http://schemas.microsoft.com/office/drawing/2014/main" id="{152BEE30-D8BD-484B-862F-EC2C9B51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87" y="1894839"/>
            <a:ext cx="4582025" cy="306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indifferent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characterized by a lack of concern or interest</a:t>
            </a:r>
          </a:p>
        </p:txBody>
      </p:sp>
      <p:pic>
        <p:nvPicPr>
          <p:cNvPr id="8196" name="Picture 4" descr="TWO Hershey's Candy Bars Only 79¢ at Walgreens • Hip2Save">
            <a:extLst>
              <a:ext uri="{FF2B5EF4-FFF2-40B4-BE49-F238E27FC236}">
                <a16:creationId xmlns:a16="http://schemas.microsoft.com/office/drawing/2014/main" id="{05C6C209-BBED-43D5-BD25-F61C62C8E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31" y="1846786"/>
            <a:ext cx="6018236" cy="316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53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Amasis MT Pro Light</vt:lpstr>
      <vt:lpstr>Arial</vt:lpstr>
      <vt:lpstr>Calibri</vt:lpstr>
      <vt:lpstr>Calibri Light</vt:lpstr>
      <vt:lpstr>Office Theme</vt:lpstr>
      <vt:lpstr>downy</vt:lpstr>
      <vt:lpstr>seldom</vt:lpstr>
      <vt:lpstr>blustery</vt:lpstr>
      <vt:lpstr>exceptionally</vt:lpstr>
      <vt:lpstr>scurrying</vt:lpstr>
      <vt:lpstr>lurched</vt:lpstr>
      <vt:lpstr>veered</vt:lpstr>
      <vt:lpstr>indifferent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4</cp:revision>
  <dcterms:created xsi:type="dcterms:W3CDTF">2022-04-19T20:44:02Z</dcterms:created>
  <dcterms:modified xsi:type="dcterms:W3CDTF">2022-10-31T19:22:18Z</dcterms:modified>
</cp:coreProperties>
</file>