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95E6-51C8-4ADB-B6BE-C9F522C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38043-D080-4E94-AB18-575B840FD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B34A-CD2D-4699-8F34-B0A6140D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236C-B356-4E51-A9A2-FC40AB8C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999EC-050B-4FCF-8E74-97C4816C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3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43D4-101D-456B-8124-97ECB16A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22C1B-F1BD-43F5-AFC2-8311B9025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1F4E7-41B1-4D39-8ACE-19398AB7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8C55-BE73-4ED2-951F-BA42E452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7A5E0-FF6A-4394-83BC-47B78D11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6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E7559-1667-4B94-8B81-26F3824BC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CE9AE-5036-4A4C-8850-27858CED9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7B045-EDA7-4395-BC93-525BE49F9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F119E-A335-469C-8A15-5DDD75B3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4FBB5-B1BD-4C47-BA8A-12F0EAEB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5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D381-077D-4F16-AF08-54C71272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AA75F-0326-451A-9538-F114FF622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AD814-8B4B-4AB8-AA75-D560CD62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8AA8F-745F-4F9B-AF70-C21A8117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AC11F-4B81-4911-8B13-269B802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8337F-924C-4E12-8270-A660FE7F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70AA8-69C0-44B4-A3B6-48759EAA3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1E992-5821-4905-9818-4886A003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CB4C-90EA-4B7D-AC04-36A636C5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F123A-33A5-40EF-915D-87040A61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24A2-9B5A-41F1-934A-8AA4C8F2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5971-3D42-43C0-8F7D-4627F4BA4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E168-19A2-4D27-8AE5-F23D96DC2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E93D1-074B-45BA-A0FA-DEE8EED9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F31B8-2FB0-418F-8AEF-EC1DA750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FB10D-1D22-4BD5-9E01-AE099B79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3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9524-3727-4070-88D4-4E16274B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A56FF-5415-4A78-91DC-5CE74C7BF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8ED67-8758-4669-809F-0ADF8B167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FE6A4-D05C-41B3-B52D-647D670E0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DF430D-E4C0-4214-ACC0-127B70355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471E6-E1D2-4410-9665-DCACF4A25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D408C-3363-4FB4-8F98-A74F3BFA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3B13F0-3603-4C4C-B6DA-9759F1A3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2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E1DE-7E20-4047-93B1-ABB97671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FBFBC-4693-438B-9C11-AA2A20B6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21C38-9458-445B-AA5E-A69814F9C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52F56-F52B-4337-A262-AC64B147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9B17F7-62F1-4CAF-AC24-7E03EC39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3BB53-BDEF-42C1-BDBD-B092DE35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376C2-936D-472D-A3DA-C2F4EF70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8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A61C-EF43-4E7F-9ACD-F791F560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1D70B-7E95-4E73-9313-491148F1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85145-14FA-4860-B39D-B1B972AF6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E2108-3C09-49B1-86D1-88DE709C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FF2FF-8611-443A-B245-AEC9AF436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87D69-7E52-4E6A-B81A-C3E8205D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1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2A35-E31C-4811-A75D-9A266AB1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A1DB6-A72B-438E-8AFA-16A7A37EC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A542C-69A2-4DA6-9816-8C351071C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5129D-E96A-49C5-AB1A-6EE607103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D5338-E3E8-4007-BFF8-F0FBCA6A3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6A1EF-7240-43F4-9445-2E5B945E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0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1F5A1-9ADE-4699-98C8-42046472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D12A2-32C0-4E40-AC23-63C95F967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D09B-0B52-42F3-A58D-B8E64814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B9FF-B049-4EC2-950C-EC9AE124CD5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B0CBC-3CFB-44CF-95F1-D4453A1D1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25111-7F35-40B0-B13D-D530BCB04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5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63548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functions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an action that must occur for something to work</a:t>
            </a:r>
          </a:p>
        </p:txBody>
      </p:sp>
      <p:pic>
        <p:nvPicPr>
          <p:cNvPr id="1028" name="Picture 4" descr="Swan Pedal Boat - Commercial Recreation Specialists">
            <a:extLst>
              <a:ext uri="{FF2B5EF4-FFF2-40B4-BE49-F238E27FC236}">
                <a16:creationId xmlns:a16="http://schemas.microsoft.com/office/drawing/2014/main" id="{B6B39E3B-98DC-4977-AE15-2B117F537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830" y="1922397"/>
            <a:ext cx="7315200" cy="326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36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7585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emerging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476491" y="5597912"/>
            <a:ext cx="11239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rising to prominence, becoming known </a:t>
            </a:r>
          </a:p>
        </p:txBody>
      </p:sp>
      <p:pic>
        <p:nvPicPr>
          <p:cNvPr id="2052" name="Picture 4" descr="Assessment of Asian carp in Illinois waterways | Illinois">
            <a:extLst>
              <a:ext uri="{FF2B5EF4-FFF2-40B4-BE49-F238E27FC236}">
                <a16:creationId xmlns:a16="http://schemas.microsoft.com/office/drawing/2014/main" id="{5648BD0F-A8F9-41A1-A3F9-A905BF7F0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546" y="2136470"/>
            <a:ext cx="4756521" cy="31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59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0527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specialized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482278" y="4961304"/>
            <a:ext cx="1122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made for a specific purpose</a:t>
            </a:r>
          </a:p>
        </p:txBody>
      </p:sp>
      <p:pic>
        <p:nvPicPr>
          <p:cNvPr id="3076" name="Picture 4" descr="How Do Artificial Limbs Work? - Fenton Prosthetics and Orthotics">
            <a:extLst>
              <a:ext uri="{FF2B5EF4-FFF2-40B4-BE49-F238E27FC236}">
                <a16:creationId xmlns:a16="http://schemas.microsoft.com/office/drawing/2014/main" id="{2DDD76A0-7A66-411A-A518-5861609FD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325" y="1840706"/>
            <a:ext cx="4762499" cy="317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3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3751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aerial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32012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above the ground</a:t>
            </a:r>
          </a:p>
        </p:txBody>
      </p:sp>
      <p:pic>
        <p:nvPicPr>
          <p:cNvPr id="4102" name="Picture 6" descr="What are popular uses of drones? - Geospatial World">
            <a:extLst>
              <a:ext uri="{FF2B5EF4-FFF2-40B4-BE49-F238E27FC236}">
                <a16:creationId xmlns:a16="http://schemas.microsoft.com/office/drawing/2014/main" id="{98274336-0928-4B2B-9CD5-BAB8B9622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807" y="1974061"/>
            <a:ext cx="4666385" cy="311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3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0980"/>
            <a:ext cx="9144000" cy="1182414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ancestry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540151" y="5397775"/>
            <a:ext cx="11111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family from which a living things came from</a:t>
            </a:r>
          </a:p>
        </p:txBody>
      </p:sp>
      <p:pic>
        <p:nvPicPr>
          <p:cNvPr id="5124" name="Picture 4" descr="Best Free Genealogy Search Websites | Digital Trends">
            <a:extLst>
              <a:ext uri="{FF2B5EF4-FFF2-40B4-BE49-F238E27FC236}">
                <a16:creationId xmlns:a16="http://schemas.microsoft.com/office/drawing/2014/main" id="{49C0E8C3-922D-43D4-B280-24930B146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116" y="1989902"/>
            <a:ext cx="4563858" cy="331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69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589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vegetation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1688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plants</a:t>
            </a:r>
          </a:p>
        </p:txBody>
      </p:sp>
      <p:pic>
        <p:nvPicPr>
          <p:cNvPr id="8198" name="Picture 6" descr="Climate Change Will Drastically Alter Earth's Vegetation | Discover Magazine">
            <a:extLst>
              <a:ext uri="{FF2B5EF4-FFF2-40B4-BE49-F238E27FC236}">
                <a16:creationId xmlns:a16="http://schemas.microsoft.com/office/drawing/2014/main" id="{708EB2BD-0C6A-49ED-A1F4-6EEEAA007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126" y="1520811"/>
            <a:ext cx="5662282" cy="381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155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38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Amasis MT Pro Light</vt:lpstr>
      <vt:lpstr>Arial</vt:lpstr>
      <vt:lpstr>Calibri</vt:lpstr>
      <vt:lpstr>Calibri Light</vt:lpstr>
      <vt:lpstr>Office Theme</vt:lpstr>
      <vt:lpstr>functions</vt:lpstr>
      <vt:lpstr>emerging</vt:lpstr>
      <vt:lpstr>specialized</vt:lpstr>
      <vt:lpstr>aerial</vt:lpstr>
      <vt:lpstr>ancestry</vt:lpstr>
      <vt:lpstr>vegetation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bustling</dc:title>
  <dc:creator>cgriffinteach@outlook.com</dc:creator>
  <cp:lastModifiedBy>Chad VanderMeulen</cp:lastModifiedBy>
  <cp:revision>5</cp:revision>
  <dcterms:created xsi:type="dcterms:W3CDTF">2022-04-19T20:44:02Z</dcterms:created>
  <dcterms:modified xsi:type="dcterms:W3CDTF">2022-10-31T19:45:27Z</dcterms:modified>
</cp:coreProperties>
</file>