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1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ichaelmilton.org/2016/11/19/lets-take-back-thanksgivin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1687107@N07/9447350381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sciencestockphotos.com/free/physics/slides/bi_metal_thermometer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building.stackexchange.com/questions/42115/if-tibet-could-do-it-should-other-plateau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peakoftreschic.com/2012/09/aspen-co-nuptials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he1stog.blogspot.com/2012/07/rain-source-of-ebb-and-flow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flickr.com/photos/32662153@N00/461457982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3548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proclamation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an official announcement of something</a:t>
            </a:r>
          </a:p>
        </p:txBody>
      </p:sp>
      <p:pic>
        <p:nvPicPr>
          <p:cNvPr id="3" name="Picture 4" descr="Text&#10;&#10;Description automatically generated">
            <a:extLst>
              <a:ext uri="{FF2B5EF4-FFF2-40B4-BE49-F238E27FC236}">
                <a16:creationId xmlns:a16="http://schemas.microsoft.com/office/drawing/2014/main" id="{6BE26D88-2D4E-72F5-355B-978869A27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24400" y="1703717"/>
            <a:ext cx="2743200" cy="3450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9FE4E5-A912-8C95-A9C6-CB02C7893569}"/>
              </a:ext>
            </a:extLst>
          </p:cNvPr>
          <p:cNvSpPr txBox="1"/>
          <p:nvPr/>
        </p:nvSpPr>
        <p:spPr>
          <a:xfrm>
            <a:off x="4724400" y="5154613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0950"/>
            <a:ext cx="9144000" cy="940613"/>
          </a:xfrm>
        </p:spPr>
        <p:txBody>
          <a:bodyPr>
            <a:noAutofit/>
          </a:bodyPr>
          <a:lstStyle/>
          <a:p>
            <a:r>
              <a:rPr lang="en-US" sz="8800">
                <a:latin typeface="Amasis MT Pro Light" panose="020B0604020202020204" pitchFamily="18" charset="0"/>
                <a:cs typeface="Aparajita" panose="020B0502040204020203" pitchFamily="18" charset="0"/>
              </a:rPr>
              <a:t>basins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019432" y="5586885"/>
            <a:ext cx="10153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A depression in the Earth’s surface that holds water</a:t>
            </a:r>
          </a:p>
          <a:p>
            <a:pPr algn="ctr"/>
            <a:endParaRPr lang="en-US" sz="3600">
              <a:latin typeface="Amasis MT Pro Light" panose="02040304050005020304" pitchFamily="18" charset="0"/>
            </a:endParaRPr>
          </a:p>
        </p:txBody>
      </p:sp>
      <p:pic>
        <p:nvPicPr>
          <p:cNvPr id="2050" name="Picture 2" descr="Drainage Basins in Europe | National Geographic Society">
            <a:extLst>
              <a:ext uri="{FF2B5EF4-FFF2-40B4-BE49-F238E27FC236}">
                <a16:creationId xmlns:a16="http://schemas.microsoft.com/office/drawing/2014/main" id="{70D070D1-0A69-4418-A3FA-A0DD3B7C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99" y="1488332"/>
            <a:ext cx="5352977" cy="40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2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9928"/>
            <a:ext cx="9144000" cy="940613"/>
          </a:xfrm>
        </p:spPr>
        <p:txBody>
          <a:bodyPr>
            <a:noAutofit/>
          </a:bodyPr>
          <a:lstStyle/>
          <a:p>
            <a:r>
              <a:rPr lang="en-US" sz="8800">
                <a:latin typeface="Amasis MT Pro Light" panose="020B0604020202020204" pitchFamily="18" charset="0"/>
                <a:cs typeface="Aparajita" panose="020B0502040204020203" pitchFamily="18" charset="0"/>
              </a:rPr>
              <a:t>turbines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233422" y="4808251"/>
            <a:ext cx="11725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>
              <a:latin typeface="Amasis MT Pro Light" panose="02040304050005020304" pitchFamily="18" charset="0"/>
            </a:endParaRPr>
          </a:p>
          <a:p>
            <a:pPr algn="ctr"/>
            <a:r>
              <a:rPr lang="en-US" sz="3600">
                <a:latin typeface="Amasis MT Pro Light" panose="02040304050005020304" pitchFamily="18" charset="0"/>
              </a:rPr>
              <a:t>a machine that is activated by the movement of water, steam or air</a:t>
            </a:r>
          </a:p>
        </p:txBody>
      </p:sp>
      <p:pic>
        <p:nvPicPr>
          <p:cNvPr id="3074" name="Picture 2" descr="Water Turbine - an overview | ScienceDirect Topics">
            <a:extLst>
              <a:ext uri="{FF2B5EF4-FFF2-40B4-BE49-F238E27FC236}">
                <a16:creationId xmlns:a16="http://schemas.microsoft.com/office/drawing/2014/main" id="{FB28C354-F6E4-4260-89C6-0D354BDC3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46" y="1530541"/>
            <a:ext cx="3382286" cy="368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3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9295"/>
            <a:ext cx="9144000" cy="940613"/>
          </a:xfrm>
        </p:spPr>
        <p:txBody>
          <a:bodyPr>
            <a:noAutofit/>
          </a:bodyPr>
          <a:lstStyle/>
          <a:p>
            <a:r>
              <a:rPr lang="en-US" sz="8800">
                <a:latin typeface="Amasis MT Pro Light" panose="020B0604020202020204" pitchFamily="18" charset="0"/>
                <a:cs typeface="Aparajita" panose="020B0502040204020203" pitchFamily="18" charset="0"/>
              </a:rPr>
              <a:t>reliable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010855" y="5657671"/>
            <a:ext cx="10170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characterized by regularity; consistent</a:t>
            </a:r>
          </a:p>
          <a:p>
            <a:pPr algn="ctr"/>
            <a:endParaRPr lang="en-US" sz="3600">
              <a:latin typeface="Amasis MT Pro Light" panose="02040304050005020304" pitchFamily="18" charset="0"/>
            </a:endParaRPr>
          </a:p>
        </p:txBody>
      </p:sp>
      <p:pic>
        <p:nvPicPr>
          <p:cNvPr id="4098" name="Picture 2" descr="Dogs get teary-eyed when reunited with owner, says study | News | DW |  23.08.2022">
            <a:extLst>
              <a:ext uri="{FF2B5EF4-FFF2-40B4-BE49-F238E27FC236}">
                <a16:creationId xmlns:a16="http://schemas.microsoft.com/office/drawing/2014/main" id="{F13859A8-E5AF-41DF-9BB4-985458B38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434" y="2137377"/>
            <a:ext cx="5179849" cy="290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6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7585"/>
            <a:ext cx="9144000" cy="940613"/>
          </a:xfrm>
        </p:spPr>
        <p:txBody>
          <a:bodyPr>
            <a:noAutofit/>
          </a:bodyPr>
          <a:lstStyle/>
          <a:p>
            <a:r>
              <a:rPr lang="en-US" sz="8800">
                <a:latin typeface="Amasis MT Pro Light" panose="020B0604020202020204" pitchFamily="18" charset="0"/>
                <a:cs typeface="Aparajita" panose="020B0502040204020203" pitchFamily="18" charset="0"/>
              </a:rPr>
              <a:t>commanded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476491" y="5597912"/>
            <a:ext cx="1123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to give an order</a:t>
            </a:r>
          </a:p>
        </p:txBody>
      </p:sp>
      <p:pic>
        <p:nvPicPr>
          <p:cNvPr id="3" name="Picture 4" descr="A picture containing person, military, military uniform, ground&#10;&#10;Description automatically generated">
            <a:extLst>
              <a:ext uri="{FF2B5EF4-FFF2-40B4-BE49-F238E27FC236}">
                <a16:creationId xmlns:a16="http://schemas.microsoft.com/office/drawing/2014/main" id="{11ED682E-D1BD-9B71-C456-7AD493CE2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51564" y="2514154"/>
            <a:ext cx="5140035" cy="2854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8C29CD-4FD9-3995-CA1F-C354A1E31AB6}"/>
              </a:ext>
            </a:extLst>
          </p:cNvPr>
          <p:cNvSpPr txBox="1"/>
          <p:nvPr/>
        </p:nvSpPr>
        <p:spPr>
          <a:xfrm>
            <a:off x="4003964" y="4343400"/>
            <a:ext cx="4267199" cy="48375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527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temperate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482278" y="4961304"/>
            <a:ext cx="1122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not too hot and not too cold</a:t>
            </a:r>
          </a:p>
        </p:txBody>
      </p:sp>
      <p:pic>
        <p:nvPicPr>
          <p:cNvPr id="3" name="Picture 4" descr="Free Images : tree, nature, wilderness, branch, sunlight, morning, leaf ...">
            <a:extLst>
              <a:ext uri="{FF2B5EF4-FFF2-40B4-BE49-F238E27FC236}">
                <a16:creationId xmlns:a16="http://schemas.microsoft.com/office/drawing/2014/main" id="{1EDCDE36-4626-21A0-5047-AFF222016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516029"/>
            <a:ext cx="3809999" cy="2532523"/>
          </a:xfrm>
          <a:prstGeom prst="rect">
            <a:avLst/>
          </a:prstGeom>
        </p:spPr>
      </p:pic>
      <p:pic>
        <p:nvPicPr>
          <p:cNvPr id="5" name="Picture 5" descr="A picture containing device&#10;&#10;Description automatically generated">
            <a:extLst>
              <a:ext uri="{FF2B5EF4-FFF2-40B4-BE49-F238E27FC236}">
                <a16:creationId xmlns:a16="http://schemas.microsoft.com/office/drawing/2014/main" id="{454DD6C4-EB59-B23A-1097-0D320CD5C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88036" y="2188887"/>
            <a:ext cx="2743200" cy="2286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895A94-401A-78A1-9894-C8BEBA85AD80}"/>
              </a:ext>
            </a:extLst>
          </p:cNvPr>
          <p:cNvSpPr txBox="1"/>
          <p:nvPr/>
        </p:nvSpPr>
        <p:spPr>
          <a:xfrm>
            <a:off x="8188036" y="4475018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375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prevailing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201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currently existing</a:t>
            </a:r>
          </a:p>
        </p:txBody>
      </p:sp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03568975-574C-F442-F51C-F6A48A773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25091" y="2012487"/>
            <a:ext cx="5140035" cy="21125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1FDD72-8EF9-3281-7A8C-C0E28B02037E}"/>
              </a:ext>
            </a:extLst>
          </p:cNvPr>
          <p:cNvSpPr txBox="1"/>
          <p:nvPr/>
        </p:nvSpPr>
        <p:spPr>
          <a:xfrm>
            <a:off x="3325091" y="4068907"/>
            <a:ext cx="5140036" cy="37291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0980"/>
            <a:ext cx="9144000" cy="1182414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usher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540151" y="5713659"/>
            <a:ext cx="11111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to lead somewhere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9809ED6-CF96-E8D7-2EFC-AA302F596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81828" y="2508504"/>
            <a:ext cx="1228344" cy="18409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4F3961-668F-309C-FDC7-8DF16108569E}"/>
              </a:ext>
            </a:extLst>
          </p:cNvPr>
          <p:cNvSpPr txBox="1"/>
          <p:nvPr/>
        </p:nvSpPr>
        <p:spPr>
          <a:xfrm>
            <a:off x="5481638" y="4349750"/>
            <a:ext cx="1587500" cy="3175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978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ebb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12760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>
              <a:latin typeface="Amasis MT Pro Light" panose="02040304050005020304" pitchFamily="18" charset="0"/>
            </a:endParaRPr>
          </a:p>
          <a:p>
            <a:pPr algn="ctr"/>
            <a:r>
              <a:rPr lang="en-US" sz="3600">
                <a:latin typeface="Amasis MT Pro Light" panose="02040304050005020304" pitchFamily="18" charset="0"/>
              </a:rPr>
              <a:t>withdraw or move back</a:t>
            </a:r>
          </a:p>
        </p:txBody>
      </p:sp>
      <p:pic>
        <p:nvPicPr>
          <p:cNvPr id="3" name="Picture 4" descr="A picture containing sky, nature, outdoor, sun&#10;&#10;Description automatically generated">
            <a:extLst>
              <a:ext uri="{FF2B5EF4-FFF2-40B4-BE49-F238E27FC236}">
                <a16:creationId xmlns:a16="http://schemas.microsoft.com/office/drawing/2014/main" id="{E2007D53-104A-FA9B-F484-7288FD011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57600" y="1815293"/>
            <a:ext cx="4849089" cy="3213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FA7D5D-D631-B1FC-3B56-6C7BF3B49246}"/>
              </a:ext>
            </a:extLst>
          </p:cNvPr>
          <p:cNvSpPr txBox="1"/>
          <p:nvPr/>
        </p:nvSpPr>
        <p:spPr>
          <a:xfrm>
            <a:off x="3823855" y="4280045"/>
            <a:ext cx="4100945" cy="49760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567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mature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42429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to fully develop</a:t>
            </a:r>
          </a:p>
          <a:p>
            <a:pPr algn="ctr"/>
            <a:endParaRPr lang="en-US" sz="3600">
              <a:latin typeface="Amasis MT Pro Light" panose="02040304050005020304" pitchFamily="18" charset="0"/>
            </a:endParaRPr>
          </a:p>
        </p:txBody>
      </p:sp>
      <p:pic>
        <p:nvPicPr>
          <p:cNvPr id="3" name="Picture 4" descr="Baby tree | Tobias Wrzal | Flickr">
            <a:extLst>
              <a:ext uri="{FF2B5EF4-FFF2-40B4-BE49-F238E27FC236}">
                <a16:creationId xmlns:a16="http://schemas.microsoft.com/office/drawing/2014/main" id="{8B4B649C-5B91-A8E1-9898-00A2940C0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055" y="2818954"/>
            <a:ext cx="2285999" cy="1524892"/>
          </a:xfrm>
          <a:prstGeom prst="rect">
            <a:avLst/>
          </a:prstGeom>
        </p:spPr>
      </p:pic>
      <p:pic>
        <p:nvPicPr>
          <p:cNvPr id="5" name="Picture 5" descr="Free picture: underneath, big, tree, tall, wood, nature, plant, forest ...">
            <a:extLst>
              <a:ext uri="{FF2B5EF4-FFF2-40B4-BE49-F238E27FC236}">
                <a16:creationId xmlns:a16="http://schemas.microsoft.com/office/drawing/2014/main" id="{140466A9-EFD1-FBB8-31FD-CF311D90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036" y="1526956"/>
            <a:ext cx="3768436" cy="282041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FDD0CED-F87A-2494-B774-A1DF6AAB59EC}"/>
              </a:ext>
            </a:extLst>
          </p:cNvPr>
          <p:cNvSpPr/>
          <p:nvPr/>
        </p:nvSpPr>
        <p:spPr>
          <a:xfrm rot="-720000">
            <a:off x="4443014" y="3186683"/>
            <a:ext cx="983672" cy="484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0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tender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easy to break or damage; sensitive</a:t>
            </a:r>
          </a:p>
        </p:txBody>
      </p:sp>
      <p:pic>
        <p:nvPicPr>
          <p:cNvPr id="3" name="Picture 4" descr="Free stock photo of animal, baby chick, bird">
            <a:extLst>
              <a:ext uri="{FF2B5EF4-FFF2-40B4-BE49-F238E27FC236}">
                <a16:creationId xmlns:a16="http://schemas.microsoft.com/office/drawing/2014/main" id="{DA2158E4-38D0-C490-018F-B61491F6B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73037"/>
            <a:ext cx="3519054" cy="235527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6F0D89A-2AD2-3DF6-4C9D-64332C0A5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79673" y="2472590"/>
            <a:ext cx="3034144" cy="19959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5CB3DE-2BFB-BDE1-BFC5-1C1E02A558F8}"/>
              </a:ext>
            </a:extLst>
          </p:cNvPr>
          <p:cNvSpPr txBox="1"/>
          <p:nvPr/>
        </p:nvSpPr>
        <p:spPr>
          <a:xfrm>
            <a:off x="7370618" y="4301836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615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5034"/>
            <a:ext cx="9144000" cy="1200330"/>
          </a:xfrm>
        </p:spPr>
        <p:txBody>
          <a:bodyPr>
            <a:noAutofit/>
          </a:bodyPr>
          <a:lstStyle/>
          <a:p>
            <a:r>
              <a:rPr lang="en-US" sz="8800">
                <a:latin typeface="Amasis MT Pro Light" panose="020B0604020202020204" pitchFamily="18" charset="0"/>
                <a:cs typeface="Aparajita" panose="020B0502040204020203" pitchFamily="18" charset="0"/>
              </a:rPr>
              <a:t>hydroelectric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762000" y="5202496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>
              <a:latin typeface="Amasis MT Pro Light" panose="02040304050005020304" pitchFamily="18" charset="0"/>
            </a:endParaRPr>
          </a:p>
          <a:p>
            <a:pPr algn="ctr"/>
            <a:r>
              <a:rPr lang="en-US" sz="3600">
                <a:latin typeface="Amasis MT Pro Light" panose="02040304050005020304" pitchFamily="18" charset="0"/>
              </a:rPr>
              <a:t>Relating to the generation of electricity by moving water</a:t>
            </a:r>
          </a:p>
        </p:txBody>
      </p:sp>
      <p:pic>
        <p:nvPicPr>
          <p:cNvPr id="1026" name="Picture 2" descr="upload.wikimedia.org/wikipedia/commons/e/ee/Bra...">
            <a:extLst>
              <a:ext uri="{FF2B5EF4-FFF2-40B4-BE49-F238E27FC236}">
                <a16:creationId xmlns:a16="http://schemas.microsoft.com/office/drawing/2014/main" id="{3470B221-7052-4DA8-AB01-9AF63F756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40" y="1825364"/>
            <a:ext cx="5045413" cy="378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4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161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Amasis MT Pro Light</vt:lpstr>
      <vt:lpstr>Arial</vt:lpstr>
      <vt:lpstr>Calibri</vt:lpstr>
      <vt:lpstr>Calibri Light</vt:lpstr>
      <vt:lpstr>Office Theme</vt:lpstr>
      <vt:lpstr>proclamation</vt:lpstr>
      <vt:lpstr>commanded</vt:lpstr>
      <vt:lpstr>temperate</vt:lpstr>
      <vt:lpstr>prevailing</vt:lpstr>
      <vt:lpstr>usher</vt:lpstr>
      <vt:lpstr>ebb</vt:lpstr>
      <vt:lpstr>mature</vt:lpstr>
      <vt:lpstr>tender</vt:lpstr>
      <vt:lpstr>hydroelectric</vt:lpstr>
      <vt:lpstr>basins</vt:lpstr>
      <vt:lpstr>turbines</vt:lpstr>
      <vt:lpstr>reliable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6</cp:revision>
  <dcterms:created xsi:type="dcterms:W3CDTF">2022-04-19T20:44:02Z</dcterms:created>
  <dcterms:modified xsi:type="dcterms:W3CDTF">2022-10-17T18:08:41Z</dcterms:modified>
</cp:coreProperties>
</file>