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1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move in a quick and shaky way</a:t>
            </a:r>
          </a:p>
        </p:txBody>
      </p:sp>
      <p:pic>
        <p:nvPicPr>
          <p:cNvPr id="1030" name="Picture 6" descr="Child In Real Painful Agony After Having Been Physically Hurt At The Pool  Young Boy Cries Uncontrollably Child Crying In Real Pain Stock Video -  Download Video Clip Now - iStock">
            <a:extLst>
              <a:ext uri="{FF2B5EF4-FFF2-40B4-BE49-F238E27FC236}">
                <a16:creationId xmlns:a16="http://schemas.microsoft.com/office/drawing/2014/main" id="{C5924893-B3AC-9F20-CC36-08CF058D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9" y="1884948"/>
            <a:ext cx="6600825" cy="37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7" y="113159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q______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number or amount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4" name="Picture 4" descr="Amazon.com : Party Mix - 8 Pounds - Candy Bulk - Piñata Candies -  Individually Wrapped - Assorted Candy : Grocery &amp; Gourmet Food">
            <a:extLst>
              <a:ext uri="{FF2B5EF4-FFF2-40B4-BE49-F238E27FC236}">
                <a16:creationId xmlns:a16="http://schemas.microsoft.com/office/drawing/2014/main" id="{DB1E591E-47FB-D93D-CCD6-3363F767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002224"/>
            <a:ext cx="359568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701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7623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one’s muscles tight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56BFD17-830F-B110-F1C3-24EC18AE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1905204"/>
            <a:ext cx="5133975" cy="3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passage through which smoke flows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2" name="Picture 4" descr="Buy a photo of Biomass chimney flue - Paul Maguire">
            <a:extLst>
              <a:ext uri="{FF2B5EF4-FFF2-40B4-BE49-F238E27FC236}">
                <a16:creationId xmlns:a16="http://schemas.microsoft.com/office/drawing/2014/main" id="{6513B018-E1D2-AC38-1357-4FFA994C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1962537"/>
            <a:ext cx="5453063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rough; screeching</a:t>
            </a:r>
          </a:p>
        </p:txBody>
      </p:sp>
      <p:pic>
        <p:nvPicPr>
          <p:cNvPr id="2052" name="Picture 4" descr="5 Ways Yelling Hurts Kids in the Long Run">
            <a:extLst>
              <a:ext uri="{FF2B5EF4-FFF2-40B4-BE49-F238E27FC236}">
                <a16:creationId xmlns:a16="http://schemas.microsoft.com/office/drawing/2014/main" id="{8B3E1353-7714-DB0B-6C30-5EC401FB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9" y="2062976"/>
            <a:ext cx="6405563" cy="35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as being sharp and specific</a:t>
            </a:r>
          </a:p>
        </p:txBody>
      </p:sp>
      <p:pic>
        <p:nvPicPr>
          <p:cNvPr id="3076" name="Picture 4" descr="Porcupine Quill Removal | Emergency Veterinary Services at Tier 1 VMC">
            <a:extLst>
              <a:ext uri="{FF2B5EF4-FFF2-40B4-BE49-F238E27FC236}">
                <a16:creationId xmlns:a16="http://schemas.microsoft.com/office/drawing/2014/main" id="{D7CB3250-F065-0CE0-E57B-E56D98F8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101089"/>
            <a:ext cx="5191125" cy="34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Art of Sharpening Pencils (Styles &amp; Techniques)">
            <a:extLst>
              <a:ext uri="{FF2B5EF4-FFF2-40B4-BE49-F238E27FC236}">
                <a16:creationId xmlns:a16="http://schemas.microsoft.com/office/drawing/2014/main" id="{06342845-8871-6EB7-2663-EB148D85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4" y="4606734"/>
            <a:ext cx="1543049" cy="6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part of something</a:t>
            </a:r>
          </a:p>
        </p:txBody>
      </p:sp>
      <p:pic>
        <p:nvPicPr>
          <p:cNvPr id="4100" name="Picture 4" descr="Piece of cake: Pandemic sweetens cake sub-segment, attracts bigwigs -  Sentinelassam">
            <a:extLst>
              <a:ext uri="{FF2B5EF4-FFF2-40B4-BE49-F238E27FC236}">
                <a16:creationId xmlns:a16="http://schemas.microsoft.com/office/drawing/2014/main" id="{E14D232E-4FDA-CB0E-06B9-1CFD54B6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1" y="2022513"/>
            <a:ext cx="6077744" cy="36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a pained expression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949562-77CB-6879-0B8E-61FDA3E6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2120463"/>
            <a:ext cx="515302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hitting or striking at an angle instead of directly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8" name="Picture 4" descr="Axe Stock Video Footage - 4K and HD Video Clips | Shutterstock">
            <a:extLst>
              <a:ext uri="{FF2B5EF4-FFF2-40B4-BE49-F238E27FC236}">
                <a16:creationId xmlns:a16="http://schemas.microsoft.com/office/drawing/2014/main" id="{A2EB2F73-3273-4C5A-EA2F-ECC69D27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78" y="2143125"/>
            <a:ext cx="6141844" cy="34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891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recognize something or someone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2" name="Picture 4" descr="Do You Recognize These 7 Tricks Your Mind Is Playing on You?">
            <a:extLst>
              <a:ext uri="{FF2B5EF4-FFF2-40B4-BE49-F238E27FC236}">
                <a16:creationId xmlns:a16="http://schemas.microsoft.com/office/drawing/2014/main" id="{5F15AAE3-246E-1D78-FC24-0FDB03C3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062976"/>
            <a:ext cx="2438400" cy="33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thin, curly piece of material</a:t>
            </a:r>
          </a:p>
        </p:txBody>
      </p:sp>
      <p:pic>
        <p:nvPicPr>
          <p:cNvPr id="8196" name="Picture 4" descr="Tree Photograph - Bark - Lichen - Cat Brier Tendrils by Carol Senske">
            <a:extLst>
              <a:ext uri="{FF2B5EF4-FFF2-40B4-BE49-F238E27FC236}">
                <a16:creationId xmlns:a16="http://schemas.microsoft.com/office/drawing/2014/main" id="{9E08D8DF-133C-C138-8B24-A67170D8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2000240"/>
            <a:ext cx="5091112" cy="35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careful and thorough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22" name="Picture 6" descr="Observation Cliparts - Cliparts Zone">
            <a:extLst>
              <a:ext uri="{FF2B5EF4-FFF2-40B4-BE49-F238E27FC236}">
                <a16:creationId xmlns:a16="http://schemas.microsoft.com/office/drawing/2014/main" id="{10BC8DF6-B2B3-1BB5-A8FB-B6797C74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062976"/>
            <a:ext cx="2309812" cy="34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5C5867-FFAC-4C48-8C90-AE9BCBD21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aa7a8-1c69-4844-8827-c351b10a50ee"/>
    <ds:schemaRef ds:uri="f524221a-dc7c-43fb-a4bd-316301793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69F411-EB86-4277-BB04-A12874A1B9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A7B32E-0800-4267-8B76-1C913B0D5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89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s_______</vt:lpstr>
      <vt:lpstr>r______</vt:lpstr>
      <vt:lpstr>p______</vt:lpstr>
      <vt:lpstr>s______</vt:lpstr>
      <vt:lpstr>w_____</vt:lpstr>
      <vt:lpstr>g_______</vt:lpstr>
      <vt:lpstr>r________</vt:lpstr>
      <vt:lpstr>t______</vt:lpstr>
      <vt:lpstr>p______</vt:lpstr>
      <vt:lpstr>q______</vt:lpstr>
      <vt:lpstr>t______</vt:lpstr>
      <vt:lpstr>f____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4</cp:revision>
  <dcterms:created xsi:type="dcterms:W3CDTF">2022-04-19T20:44:02Z</dcterms:created>
  <dcterms:modified xsi:type="dcterms:W3CDTF">2023-03-11T18:35:11Z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