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5E45F-4AEE-4E43-A8B5-9DE0F272C8AE}" v="80" dt="2022-05-02T15:54:03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5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Griffin" userId="2614f7c4-f168-40af-bf7f-5e95bb06de0d" providerId="ADAL" clId="{10F5E45F-4AEE-4E43-A8B5-9DE0F272C8AE}"/>
    <pc:docChg chg="undo custSel modSld">
      <pc:chgData name="Courtney Griffin" userId="2614f7c4-f168-40af-bf7f-5e95bb06de0d" providerId="ADAL" clId="{10F5E45F-4AEE-4E43-A8B5-9DE0F272C8AE}" dt="2022-05-02T15:54:03.236" v="1221" actId="1076"/>
      <pc:docMkLst>
        <pc:docMk/>
      </pc:docMkLst>
      <pc:sldChg chg="addSp delSp modSp mod">
        <pc:chgData name="Courtney Griffin" userId="2614f7c4-f168-40af-bf7f-5e95bb06de0d" providerId="ADAL" clId="{10F5E45F-4AEE-4E43-A8B5-9DE0F272C8AE}" dt="2022-05-02T15:15:41.046" v="89" actId="1076"/>
        <pc:sldMkLst>
          <pc:docMk/>
          <pc:sldMk cId="969367789" sldId="256"/>
        </pc:sldMkLst>
        <pc:spChg chg="mod">
          <ac:chgData name="Courtney Griffin" userId="2614f7c4-f168-40af-bf7f-5e95bb06de0d" providerId="ADAL" clId="{10F5E45F-4AEE-4E43-A8B5-9DE0F272C8AE}" dt="2022-05-02T15:11:09.315" v="16" actId="20577"/>
          <ac:spMkLst>
            <pc:docMk/>
            <pc:sldMk cId="969367789" sldId="256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11:27.090" v="80" actId="20577"/>
          <ac:spMkLst>
            <pc:docMk/>
            <pc:sldMk cId="969367789" sldId="256"/>
            <ac:spMk id="4" creationId="{F5E0DC47-C78D-4AD2-A712-5CDB0AFCB31A}"/>
          </ac:spMkLst>
        </pc:spChg>
        <pc:picChg chg="del">
          <ac:chgData name="Courtney Griffin" userId="2614f7c4-f168-40af-bf7f-5e95bb06de0d" providerId="ADAL" clId="{10F5E45F-4AEE-4E43-A8B5-9DE0F272C8AE}" dt="2022-05-02T15:11:29.277" v="81" actId="478"/>
          <ac:picMkLst>
            <pc:docMk/>
            <pc:sldMk cId="969367789" sldId="256"/>
            <ac:picMk id="1026" creationId="{6C5624DD-10B0-2CA2-4BA5-A464A9904A15}"/>
          </ac:picMkLst>
        </pc:picChg>
        <pc:picChg chg="add del mod">
          <ac:chgData name="Courtney Griffin" userId="2614f7c4-f168-40af-bf7f-5e95bb06de0d" providerId="ADAL" clId="{10F5E45F-4AEE-4E43-A8B5-9DE0F272C8AE}" dt="2022-05-02T15:13:19.645" v="85" actId="478"/>
          <ac:picMkLst>
            <pc:docMk/>
            <pc:sldMk cId="969367789" sldId="256"/>
            <ac:picMk id="1028" creationId="{95E802E0-1DDF-DEE9-B3EE-C85DF3535908}"/>
          </ac:picMkLst>
        </pc:picChg>
        <pc:picChg chg="add mod">
          <ac:chgData name="Courtney Griffin" userId="2614f7c4-f168-40af-bf7f-5e95bb06de0d" providerId="ADAL" clId="{10F5E45F-4AEE-4E43-A8B5-9DE0F272C8AE}" dt="2022-05-02T15:15:41.046" v="89" actId="1076"/>
          <ac:picMkLst>
            <pc:docMk/>
            <pc:sldMk cId="969367789" sldId="256"/>
            <ac:picMk id="1030" creationId="{C5924893-B3AC-9F20-CC36-08CF058D257A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19:50.996" v="232" actId="1076"/>
        <pc:sldMkLst>
          <pc:docMk/>
          <pc:sldMk cId="2692592892" sldId="257"/>
        </pc:sldMkLst>
        <pc:spChg chg="mod">
          <ac:chgData name="Courtney Griffin" userId="2614f7c4-f168-40af-bf7f-5e95bb06de0d" providerId="ADAL" clId="{10F5E45F-4AEE-4E43-A8B5-9DE0F272C8AE}" dt="2022-05-02T15:17:34.066" v="112" actId="20577"/>
          <ac:spMkLst>
            <pc:docMk/>
            <pc:sldMk cId="2692592892" sldId="257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18:23.562" v="226" actId="20577"/>
          <ac:spMkLst>
            <pc:docMk/>
            <pc:sldMk cId="2692592892" sldId="257"/>
            <ac:spMk id="4" creationId="{F5E0DC47-C78D-4AD2-A712-5CDB0AFCB31A}"/>
          </ac:spMkLst>
        </pc:spChg>
        <pc:picChg chg="del">
          <ac:chgData name="Courtney Griffin" userId="2614f7c4-f168-40af-bf7f-5e95bb06de0d" providerId="ADAL" clId="{10F5E45F-4AEE-4E43-A8B5-9DE0F272C8AE}" dt="2022-05-02T15:18:30.411" v="227" actId="478"/>
          <ac:picMkLst>
            <pc:docMk/>
            <pc:sldMk cId="2692592892" sldId="257"/>
            <ac:picMk id="2050" creationId="{35A7FF96-1ECF-187C-1239-35763442535C}"/>
          </ac:picMkLst>
        </pc:picChg>
        <pc:picChg chg="add mod">
          <ac:chgData name="Courtney Griffin" userId="2614f7c4-f168-40af-bf7f-5e95bb06de0d" providerId="ADAL" clId="{10F5E45F-4AEE-4E43-A8B5-9DE0F272C8AE}" dt="2022-05-02T15:19:50.996" v="232" actId="1076"/>
          <ac:picMkLst>
            <pc:docMk/>
            <pc:sldMk cId="2692592892" sldId="257"/>
            <ac:picMk id="2052" creationId="{8B3E1353-7714-DB0B-6C30-5EC401FBFEF8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23:43.712" v="357" actId="1076"/>
        <pc:sldMkLst>
          <pc:docMk/>
          <pc:sldMk cId="1596138372" sldId="258"/>
        </pc:sldMkLst>
        <pc:spChg chg="mod">
          <ac:chgData name="Courtney Griffin" userId="2614f7c4-f168-40af-bf7f-5e95bb06de0d" providerId="ADAL" clId="{10F5E45F-4AEE-4E43-A8B5-9DE0F272C8AE}" dt="2022-05-02T15:20:01.013" v="244" actId="20577"/>
          <ac:spMkLst>
            <pc:docMk/>
            <pc:sldMk cId="1596138372" sldId="258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20:23.852" v="343" actId="20577"/>
          <ac:spMkLst>
            <pc:docMk/>
            <pc:sldMk cId="1596138372" sldId="258"/>
            <ac:spMk id="4" creationId="{F5E0DC47-C78D-4AD2-A712-5CDB0AFCB31A}"/>
          </ac:spMkLst>
        </pc:spChg>
        <pc:picChg chg="del">
          <ac:chgData name="Courtney Griffin" userId="2614f7c4-f168-40af-bf7f-5e95bb06de0d" providerId="ADAL" clId="{10F5E45F-4AEE-4E43-A8B5-9DE0F272C8AE}" dt="2022-05-02T15:20:02.820" v="245" actId="478"/>
          <ac:picMkLst>
            <pc:docMk/>
            <pc:sldMk cId="1596138372" sldId="258"/>
            <ac:picMk id="3074" creationId="{1013057F-AC64-2170-CD0B-8004DA23E7F4}"/>
          </ac:picMkLst>
        </pc:picChg>
        <pc:picChg chg="add mod">
          <ac:chgData name="Courtney Griffin" userId="2614f7c4-f168-40af-bf7f-5e95bb06de0d" providerId="ADAL" clId="{10F5E45F-4AEE-4E43-A8B5-9DE0F272C8AE}" dt="2022-05-02T15:23:39.543" v="356" actId="1076"/>
          <ac:picMkLst>
            <pc:docMk/>
            <pc:sldMk cId="1596138372" sldId="258"/>
            <ac:picMk id="3076" creationId="{D7CB3250-F065-0CE0-E57B-E56D98F8E937}"/>
          </ac:picMkLst>
        </pc:picChg>
        <pc:picChg chg="add mod">
          <ac:chgData name="Courtney Griffin" userId="2614f7c4-f168-40af-bf7f-5e95bb06de0d" providerId="ADAL" clId="{10F5E45F-4AEE-4E43-A8B5-9DE0F272C8AE}" dt="2022-05-02T15:23:43.712" v="357" actId="1076"/>
          <ac:picMkLst>
            <pc:docMk/>
            <pc:sldMk cId="1596138372" sldId="258"/>
            <ac:picMk id="3078" creationId="{06342845-8871-6EB7-2663-EB148D85B000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26:20.256" v="450" actId="14100"/>
        <pc:sldMkLst>
          <pc:docMk/>
          <pc:sldMk cId="2592735429" sldId="259"/>
        </pc:sldMkLst>
        <pc:spChg chg="mod">
          <ac:chgData name="Courtney Griffin" userId="2614f7c4-f168-40af-bf7f-5e95bb06de0d" providerId="ADAL" clId="{10F5E45F-4AEE-4E43-A8B5-9DE0F272C8AE}" dt="2022-05-02T15:24:00.807" v="375" actId="20577"/>
          <ac:spMkLst>
            <pc:docMk/>
            <pc:sldMk cId="2592735429" sldId="259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24:17.160" v="445" actId="20577"/>
          <ac:spMkLst>
            <pc:docMk/>
            <pc:sldMk cId="2592735429" sldId="259"/>
            <ac:spMk id="4" creationId="{F5E0DC47-C78D-4AD2-A712-5CDB0AFCB31A}"/>
          </ac:spMkLst>
        </pc:spChg>
        <pc:picChg chg="del mod">
          <ac:chgData name="Courtney Griffin" userId="2614f7c4-f168-40af-bf7f-5e95bb06de0d" providerId="ADAL" clId="{10F5E45F-4AEE-4E43-A8B5-9DE0F272C8AE}" dt="2022-05-02T15:24:20.740" v="446" actId="478"/>
          <ac:picMkLst>
            <pc:docMk/>
            <pc:sldMk cId="2592735429" sldId="259"/>
            <ac:picMk id="4098" creationId="{CCDF2345-ECA4-ABF9-E33C-040C4137234A}"/>
          </ac:picMkLst>
        </pc:picChg>
        <pc:picChg chg="add mod">
          <ac:chgData name="Courtney Griffin" userId="2614f7c4-f168-40af-bf7f-5e95bb06de0d" providerId="ADAL" clId="{10F5E45F-4AEE-4E43-A8B5-9DE0F272C8AE}" dt="2022-05-02T15:26:20.256" v="450" actId="14100"/>
          <ac:picMkLst>
            <pc:docMk/>
            <pc:sldMk cId="2592735429" sldId="259"/>
            <ac:picMk id="4100" creationId="{E14D232E-4FDA-CB0E-06B9-1CFD54B6334D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29:11.483" v="538" actId="1076"/>
        <pc:sldMkLst>
          <pc:docMk/>
          <pc:sldMk cId="568698879" sldId="260"/>
        </pc:sldMkLst>
        <pc:spChg chg="mod">
          <ac:chgData name="Courtney Griffin" userId="2614f7c4-f168-40af-bf7f-5e95bb06de0d" providerId="ADAL" clId="{10F5E45F-4AEE-4E43-A8B5-9DE0F272C8AE}" dt="2022-05-02T15:26:31.687" v="464" actId="20577"/>
          <ac:spMkLst>
            <pc:docMk/>
            <pc:sldMk cId="568698879" sldId="260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26:48.282" v="533" actId="20577"/>
          <ac:spMkLst>
            <pc:docMk/>
            <pc:sldMk cId="568698879" sldId="260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10F5E45F-4AEE-4E43-A8B5-9DE0F272C8AE}" dt="2022-05-02T15:29:11.483" v="538" actId="1076"/>
          <ac:picMkLst>
            <pc:docMk/>
            <pc:sldMk cId="568698879" sldId="260"/>
            <ac:picMk id="3" creationId="{9F949562-77CB-6879-0B8E-61FDA3E690FD}"/>
          </ac:picMkLst>
        </pc:picChg>
        <pc:picChg chg="del">
          <ac:chgData name="Courtney Griffin" userId="2614f7c4-f168-40af-bf7f-5e95bb06de0d" providerId="ADAL" clId="{10F5E45F-4AEE-4E43-A8B5-9DE0F272C8AE}" dt="2022-05-02T15:26:49.966" v="534" actId="478"/>
          <ac:picMkLst>
            <pc:docMk/>
            <pc:sldMk cId="568698879" sldId="260"/>
            <ac:picMk id="5122" creationId="{BFE9BFCA-7C1F-C799-149C-98233DA619CD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32:29.303" v="635" actId="1076"/>
        <pc:sldMkLst>
          <pc:docMk/>
          <pc:sldMk cId="2968969736" sldId="261"/>
        </pc:sldMkLst>
        <pc:spChg chg="mod">
          <ac:chgData name="Courtney Griffin" userId="2614f7c4-f168-40af-bf7f-5e95bb06de0d" providerId="ADAL" clId="{10F5E45F-4AEE-4E43-A8B5-9DE0F272C8AE}" dt="2022-05-02T15:29:22.083" v="550" actId="20577"/>
          <ac:spMkLst>
            <pc:docMk/>
            <pc:sldMk cId="2968969736" sldId="261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29:45.740" v="632" actId="20577"/>
          <ac:spMkLst>
            <pc:docMk/>
            <pc:sldMk cId="2968969736" sldId="261"/>
            <ac:spMk id="4" creationId="{F5E0DC47-C78D-4AD2-A712-5CDB0AFCB31A}"/>
          </ac:spMkLst>
        </pc:spChg>
        <pc:picChg chg="del">
          <ac:chgData name="Courtney Griffin" userId="2614f7c4-f168-40af-bf7f-5e95bb06de0d" providerId="ADAL" clId="{10F5E45F-4AEE-4E43-A8B5-9DE0F272C8AE}" dt="2022-05-02T15:29:24.224" v="551" actId="478"/>
          <ac:picMkLst>
            <pc:docMk/>
            <pc:sldMk cId="2968969736" sldId="261"/>
            <ac:picMk id="6146" creationId="{586ACDFA-6DE0-B09C-21B5-D3AB3064547A}"/>
          </ac:picMkLst>
        </pc:picChg>
        <pc:picChg chg="add mod">
          <ac:chgData name="Courtney Griffin" userId="2614f7c4-f168-40af-bf7f-5e95bb06de0d" providerId="ADAL" clId="{10F5E45F-4AEE-4E43-A8B5-9DE0F272C8AE}" dt="2022-05-02T15:32:29.303" v="635" actId="1076"/>
          <ac:picMkLst>
            <pc:docMk/>
            <pc:sldMk cId="2968969736" sldId="261"/>
            <ac:picMk id="6148" creationId="{A2EB2F73-3273-4C5A-EA2F-ECC69D272A7E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36:26.898" v="790" actId="1076"/>
        <pc:sldMkLst>
          <pc:docMk/>
          <pc:sldMk cId="1899403505" sldId="269"/>
        </pc:sldMkLst>
        <pc:spChg chg="mod">
          <ac:chgData name="Courtney Griffin" userId="2614f7c4-f168-40af-bf7f-5e95bb06de0d" providerId="ADAL" clId="{10F5E45F-4AEE-4E43-A8B5-9DE0F272C8AE}" dt="2022-05-02T15:32:47.870" v="653" actId="20577"/>
          <ac:spMkLst>
            <pc:docMk/>
            <pc:sldMk cId="1899403505" sldId="269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33:10.437" v="786" actId="20577"/>
          <ac:spMkLst>
            <pc:docMk/>
            <pc:sldMk cId="1899403505" sldId="269"/>
            <ac:spMk id="4" creationId="{F5E0DC47-C78D-4AD2-A712-5CDB0AFCB31A}"/>
          </ac:spMkLst>
        </pc:spChg>
        <pc:picChg chg="del">
          <ac:chgData name="Courtney Griffin" userId="2614f7c4-f168-40af-bf7f-5e95bb06de0d" providerId="ADAL" clId="{10F5E45F-4AEE-4E43-A8B5-9DE0F272C8AE}" dt="2022-05-02T15:33:13.165" v="787" actId="478"/>
          <ac:picMkLst>
            <pc:docMk/>
            <pc:sldMk cId="1899403505" sldId="269"/>
            <ac:picMk id="3" creationId="{3602BD96-1926-F284-FC7F-4F591802BD3A}"/>
          </ac:picMkLst>
        </pc:picChg>
        <pc:picChg chg="add mod">
          <ac:chgData name="Courtney Griffin" userId="2614f7c4-f168-40af-bf7f-5e95bb06de0d" providerId="ADAL" clId="{10F5E45F-4AEE-4E43-A8B5-9DE0F272C8AE}" dt="2022-05-02T15:36:26.898" v="790" actId="1076"/>
          <ac:picMkLst>
            <pc:docMk/>
            <pc:sldMk cId="1899403505" sldId="269"/>
            <ac:picMk id="7172" creationId="{5F15AAE3-246E-1D78-FC24-0FDB03C38620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38:08.530" v="862" actId="1076"/>
        <pc:sldMkLst>
          <pc:docMk/>
          <pc:sldMk cId="2076155950" sldId="270"/>
        </pc:sldMkLst>
        <pc:spChg chg="mod">
          <ac:chgData name="Courtney Griffin" userId="2614f7c4-f168-40af-bf7f-5e95bb06de0d" providerId="ADAL" clId="{10F5E45F-4AEE-4E43-A8B5-9DE0F272C8AE}" dt="2022-05-02T15:36:42.871" v="803" actId="20577"/>
          <ac:spMkLst>
            <pc:docMk/>
            <pc:sldMk cId="2076155950" sldId="270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37:00.355" v="854" actId="20577"/>
          <ac:spMkLst>
            <pc:docMk/>
            <pc:sldMk cId="2076155950" sldId="270"/>
            <ac:spMk id="4" creationId="{F5E0DC47-C78D-4AD2-A712-5CDB0AFCB31A}"/>
          </ac:spMkLst>
        </pc:spChg>
        <pc:picChg chg="del">
          <ac:chgData name="Courtney Griffin" userId="2614f7c4-f168-40af-bf7f-5e95bb06de0d" providerId="ADAL" clId="{10F5E45F-4AEE-4E43-A8B5-9DE0F272C8AE}" dt="2022-05-02T15:37:31.457" v="855" actId="478"/>
          <ac:picMkLst>
            <pc:docMk/>
            <pc:sldMk cId="2076155950" sldId="270"/>
            <ac:picMk id="3" creationId="{53C9C821-C5B5-9C8A-A05E-448A13A258C0}"/>
          </ac:picMkLst>
        </pc:picChg>
        <pc:picChg chg="add mod">
          <ac:chgData name="Courtney Griffin" userId="2614f7c4-f168-40af-bf7f-5e95bb06de0d" providerId="ADAL" clId="{10F5E45F-4AEE-4E43-A8B5-9DE0F272C8AE}" dt="2022-05-02T15:38:08.530" v="862" actId="1076"/>
          <ac:picMkLst>
            <pc:docMk/>
            <pc:sldMk cId="2076155950" sldId="270"/>
            <ac:picMk id="8196" creationId="{9E08D8DF-133C-C138-8B24-A67170D82578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46:44.926" v="968" actId="1076"/>
        <pc:sldMkLst>
          <pc:docMk/>
          <pc:sldMk cId="4109942673" sldId="271"/>
        </pc:sldMkLst>
        <pc:spChg chg="mod">
          <ac:chgData name="Courtney Griffin" userId="2614f7c4-f168-40af-bf7f-5e95bb06de0d" providerId="ADAL" clId="{10F5E45F-4AEE-4E43-A8B5-9DE0F272C8AE}" dt="2022-05-02T15:38:24.433" v="882" actId="20577"/>
          <ac:spMkLst>
            <pc:docMk/>
            <pc:sldMk cId="4109942673" sldId="271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39:09.679" v="961" actId="1076"/>
          <ac:spMkLst>
            <pc:docMk/>
            <pc:sldMk cId="4109942673" sldId="271"/>
            <ac:spMk id="4" creationId="{F5E0DC47-C78D-4AD2-A712-5CDB0AFCB31A}"/>
          </ac:spMkLst>
        </pc:spChg>
        <pc:picChg chg="add del mod">
          <ac:chgData name="Courtney Griffin" userId="2614f7c4-f168-40af-bf7f-5e95bb06de0d" providerId="ADAL" clId="{10F5E45F-4AEE-4E43-A8B5-9DE0F272C8AE}" dt="2022-05-02T15:46:35.073" v="965" actId="478"/>
          <ac:picMkLst>
            <pc:docMk/>
            <pc:sldMk cId="4109942673" sldId="271"/>
            <ac:picMk id="3" creationId="{91068CB3-6497-662D-E8BE-614E6E008859}"/>
          </ac:picMkLst>
        </pc:picChg>
        <pc:picChg chg="del">
          <ac:chgData name="Courtney Griffin" userId="2614f7c4-f168-40af-bf7f-5e95bb06de0d" providerId="ADAL" clId="{10F5E45F-4AEE-4E43-A8B5-9DE0F272C8AE}" dt="2022-05-02T15:38:54.179" v="959" actId="478"/>
          <ac:picMkLst>
            <pc:docMk/>
            <pc:sldMk cId="4109942673" sldId="271"/>
            <ac:picMk id="9218" creationId="{CFBB009B-C164-5B10-3F6A-8E8149C55DD4}"/>
          </ac:picMkLst>
        </pc:picChg>
        <pc:picChg chg="add mod">
          <ac:chgData name="Courtney Griffin" userId="2614f7c4-f168-40af-bf7f-5e95bb06de0d" providerId="ADAL" clId="{10F5E45F-4AEE-4E43-A8B5-9DE0F272C8AE}" dt="2022-05-02T15:46:44.926" v="968" actId="1076"/>
          <ac:picMkLst>
            <pc:docMk/>
            <pc:sldMk cId="4109942673" sldId="271"/>
            <ac:picMk id="9222" creationId="{10BC8DF6-B2B3-1BB5-A8FB-B6797C74171B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48:28.197" v="1085" actId="14100"/>
        <pc:sldMkLst>
          <pc:docMk/>
          <pc:sldMk cId="4164626287" sldId="272"/>
        </pc:sldMkLst>
        <pc:spChg chg="mod">
          <ac:chgData name="Courtney Griffin" userId="2614f7c4-f168-40af-bf7f-5e95bb06de0d" providerId="ADAL" clId="{10F5E45F-4AEE-4E43-A8B5-9DE0F272C8AE}" dt="2022-05-02T15:47:12.616" v="998" actId="20577"/>
          <ac:spMkLst>
            <pc:docMk/>
            <pc:sldMk cId="4164626287" sldId="272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47:28.516" v="1080" actId="20577"/>
          <ac:spMkLst>
            <pc:docMk/>
            <pc:sldMk cId="4164626287" sldId="272"/>
            <ac:spMk id="4" creationId="{F5E0DC47-C78D-4AD2-A712-5CDB0AFCB31A}"/>
          </ac:spMkLst>
        </pc:spChg>
        <pc:picChg chg="del">
          <ac:chgData name="Courtney Griffin" userId="2614f7c4-f168-40af-bf7f-5e95bb06de0d" providerId="ADAL" clId="{10F5E45F-4AEE-4E43-A8B5-9DE0F272C8AE}" dt="2022-05-02T15:47:30.420" v="1081" actId="478"/>
          <ac:picMkLst>
            <pc:docMk/>
            <pc:sldMk cId="4164626287" sldId="272"/>
            <ac:picMk id="3" creationId="{55D3BEFC-4B0A-8633-6FA7-F40D19BC9DDB}"/>
          </ac:picMkLst>
        </pc:picChg>
        <pc:picChg chg="add mod">
          <ac:chgData name="Courtney Griffin" userId="2614f7c4-f168-40af-bf7f-5e95bb06de0d" providerId="ADAL" clId="{10F5E45F-4AEE-4E43-A8B5-9DE0F272C8AE}" dt="2022-05-02T15:48:28.197" v="1085" actId="14100"/>
          <ac:picMkLst>
            <pc:docMk/>
            <pc:sldMk cId="4164626287" sldId="272"/>
            <ac:picMk id="10244" creationId="{DB1E591E-47FB-D93D-CCD6-3363F7673C42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52:11.910" v="1159" actId="1076"/>
        <pc:sldMkLst>
          <pc:docMk/>
          <pc:sldMk cId="4255832651" sldId="273"/>
        </pc:sldMkLst>
        <pc:spChg chg="mod">
          <ac:chgData name="Courtney Griffin" userId="2614f7c4-f168-40af-bf7f-5e95bb06de0d" providerId="ADAL" clId="{10F5E45F-4AEE-4E43-A8B5-9DE0F272C8AE}" dt="2022-05-02T15:48:40.491" v="1102" actId="20577"/>
          <ac:spMkLst>
            <pc:docMk/>
            <pc:sldMk cId="4255832651" sldId="273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48:59.095" v="1156" actId="20577"/>
          <ac:spMkLst>
            <pc:docMk/>
            <pc:sldMk cId="4255832651" sldId="273"/>
            <ac:spMk id="4" creationId="{F5E0DC47-C78D-4AD2-A712-5CDB0AFCB31A}"/>
          </ac:spMkLst>
        </pc:spChg>
        <pc:picChg chg="del">
          <ac:chgData name="Courtney Griffin" userId="2614f7c4-f168-40af-bf7f-5e95bb06de0d" providerId="ADAL" clId="{10F5E45F-4AEE-4E43-A8B5-9DE0F272C8AE}" dt="2022-05-02T15:48:42.216" v="1103" actId="478"/>
          <ac:picMkLst>
            <pc:docMk/>
            <pc:sldMk cId="4255832651" sldId="273"/>
            <ac:picMk id="3" creationId="{4C203468-EE55-FD04-B75A-E5365829A510}"/>
          </ac:picMkLst>
        </pc:picChg>
        <pc:picChg chg="add mod">
          <ac:chgData name="Courtney Griffin" userId="2614f7c4-f168-40af-bf7f-5e95bb06de0d" providerId="ADAL" clId="{10F5E45F-4AEE-4E43-A8B5-9DE0F272C8AE}" dt="2022-05-02T15:52:11.910" v="1159" actId="1076"/>
          <ac:picMkLst>
            <pc:docMk/>
            <pc:sldMk cId="4255832651" sldId="273"/>
            <ac:picMk id="11268" creationId="{956BFD17-830F-B110-F1C3-24EC18AED317}"/>
          </ac:picMkLst>
        </pc:picChg>
      </pc:sldChg>
      <pc:sldChg chg="addSp delSp modSp mod">
        <pc:chgData name="Courtney Griffin" userId="2614f7c4-f168-40af-bf7f-5e95bb06de0d" providerId="ADAL" clId="{10F5E45F-4AEE-4E43-A8B5-9DE0F272C8AE}" dt="2022-05-02T15:54:03.236" v="1221" actId="1076"/>
        <pc:sldMkLst>
          <pc:docMk/>
          <pc:sldMk cId="906266975" sldId="274"/>
        </pc:sldMkLst>
        <pc:spChg chg="mod">
          <ac:chgData name="Courtney Griffin" userId="2614f7c4-f168-40af-bf7f-5e95bb06de0d" providerId="ADAL" clId="{10F5E45F-4AEE-4E43-A8B5-9DE0F272C8AE}" dt="2022-05-02T15:52:40.174" v="1171" actId="20577"/>
          <ac:spMkLst>
            <pc:docMk/>
            <pc:sldMk cId="906266975" sldId="274"/>
            <ac:spMk id="2" creationId="{1B0C9768-4110-4521-8AB5-7ECAB7C12845}"/>
          </ac:spMkLst>
        </pc:spChg>
        <pc:spChg chg="mod">
          <ac:chgData name="Courtney Griffin" userId="2614f7c4-f168-40af-bf7f-5e95bb06de0d" providerId="ADAL" clId="{10F5E45F-4AEE-4E43-A8B5-9DE0F272C8AE}" dt="2022-05-02T15:52:56.319" v="1215" actId="20577"/>
          <ac:spMkLst>
            <pc:docMk/>
            <pc:sldMk cId="906266975" sldId="274"/>
            <ac:spMk id="4" creationId="{F5E0DC47-C78D-4AD2-A712-5CDB0AFCB31A}"/>
          </ac:spMkLst>
        </pc:spChg>
        <pc:picChg chg="del">
          <ac:chgData name="Courtney Griffin" userId="2614f7c4-f168-40af-bf7f-5e95bb06de0d" providerId="ADAL" clId="{10F5E45F-4AEE-4E43-A8B5-9DE0F272C8AE}" dt="2022-05-02T15:52:58.143" v="1216" actId="478"/>
          <ac:picMkLst>
            <pc:docMk/>
            <pc:sldMk cId="906266975" sldId="274"/>
            <ac:picMk id="3" creationId="{0FC94BA3-644E-4655-7C89-B943C7A48321}"/>
          </ac:picMkLst>
        </pc:picChg>
        <pc:picChg chg="add mod">
          <ac:chgData name="Courtney Griffin" userId="2614f7c4-f168-40af-bf7f-5e95bb06de0d" providerId="ADAL" clId="{10F5E45F-4AEE-4E43-A8B5-9DE0F272C8AE}" dt="2022-05-02T15:54:03.236" v="1221" actId="1076"/>
          <ac:picMkLst>
            <pc:docMk/>
            <pc:sldMk cId="906266975" sldId="274"/>
            <ac:picMk id="12292" creationId="{6513B018-E1D2-AC38-1357-4FFA994CED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skittered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move in a quick and shaky way</a:t>
            </a:r>
          </a:p>
        </p:txBody>
      </p:sp>
      <p:pic>
        <p:nvPicPr>
          <p:cNvPr id="1030" name="Picture 6" descr="Child In Real Painful Agony After Having Been Physically Hurt At The Pool  Young Boy Cries Uncontrollably Child Crying In Real Pain Stock Video -  Download Video Clip Now - iStock">
            <a:extLst>
              <a:ext uri="{FF2B5EF4-FFF2-40B4-BE49-F238E27FC236}">
                <a16:creationId xmlns:a16="http://schemas.microsoft.com/office/drawing/2014/main" id="{C5924893-B3AC-9F20-CC36-08CF058D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9" y="1884948"/>
            <a:ext cx="6600825" cy="37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quantity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number or amount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44" name="Picture 4" descr="Amazon.com : Party Mix - 8 Pounds - Candy Bulk - Piñata Candies -  Individually Wrapped - Assorted Candy : Grocery &amp; Gourmet Food">
            <a:extLst>
              <a:ext uri="{FF2B5EF4-FFF2-40B4-BE49-F238E27FC236}">
                <a16:creationId xmlns:a16="http://schemas.microsoft.com/office/drawing/2014/main" id="{DB1E591E-47FB-D93D-CCD6-3363F767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002224"/>
            <a:ext cx="359568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tensed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make one’s muscles tight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56BFD17-830F-B110-F1C3-24EC18AE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2062976"/>
            <a:ext cx="5133975" cy="38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passage through which smoke flows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2" name="Picture 4" descr="Buy a photo of Biomass chimney flue - Paul Maguire">
            <a:extLst>
              <a:ext uri="{FF2B5EF4-FFF2-40B4-BE49-F238E27FC236}">
                <a16:creationId xmlns:a16="http://schemas.microsoft.com/office/drawing/2014/main" id="{6513B018-E1D2-AC38-1357-4FFA994C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1962537"/>
            <a:ext cx="5453063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rasping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rough; screeching</a:t>
            </a:r>
          </a:p>
        </p:txBody>
      </p:sp>
      <p:pic>
        <p:nvPicPr>
          <p:cNvPr id="2052" name="Picture 4" descr="5 Ways Yelling Hurts Kids in the Long Run">
            <a:extLst>
              <a:ext uri="{FF2B5EF4-FFF2-40B4-BE49-F238E27FC236}">
                <a16:creationId xmlns:a16="http://schemas.microsoft.com/office/drawing/2014/main" id="{8B3E1353-7714-DB0B-6C30-5EC401FBF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9" y="2062976"/>
            <a:ext cx="6405563" cy="35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pointed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as being sharp and specific</a:t>
            </a:r>
          </a:p>
        </p:txBody>
      </p:sp>
      <p:pic>
        <p:nvPicPr>
          <p:cNvPr id="3076" name="Picture 4" descr="Porcupine Quill Removal | Emergency Veterinary Services at Tier 1 VMC">
            <a:extLst>
              <a:ext uri="{FF2B5EF4-FFF2-40B4-BE49-F238E27FC236}">
                <a16:creationId xmlns:a16="http://schemas.microsoft.com/office/drawing/2014/main" id="{D7CB3250-F065-0CE0-E57B-E56D98F8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101089"/>
            <a:ext cx="5191125" cy="34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Art of Sharpening Pencils (Styles &amp; Techniques)">
            <a:extLst>
              <a:ext uri="{FF2B5EF4-FFF2-40B4-BE49-F238E27FC236}">
                <a16:creationId xmlns:a16="http://schemas.microsoft.com/office/drawing/2014/main" id="{06342845-8871-6EB7-2663-EB148D85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4" y="4606734"/>
            <a:ext cx="1543049" cy="6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segment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part of something</a:t>
            </a:r>
          </a:p>
        </p:txBody>
      </p:sp>
      <p:pic>
        <p:nvPicPr>
          <p:cNvPr id="4100" name="Picture 4" descr="Piece of cake: Pandemic sweetens cake sub-segment, attracts bigwigs -  Sentinelassam">
            <a:extLst>
              <a:ext uri="{FF2B5EF4-FFF2-40B4-BE49-F238E27FC236}">
                <a16:creationId xmlns:a16="http://schemas.microsoft.com/office/drawing/2014/main" id="{E14D232E-4FDA-CB0E-06B9-1CFD54B6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1" y="2022513"/>
            <a:ext cx="6077744" cy="36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wincing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make a pained expression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949562-77CB-6879-0B8E-61FDA3E6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2120463"/>
            <a:ext cx="515302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glancing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hitting or striking at an angle instead of directly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48" name="Picture 4" descr="Axe Stock Video Footage - 4K and HD Video Clips | Shutterstock">
            <a:extLst>
              <a:ext uri="{FF2B5EF4-FFF2-40B4-BE49-F238E27FC236}">
                <a16:creationId xmlns:a16="http://schemas.microsoft.com/office/drawing/2014/main" id="{A2EB2F73-3273-4C5A-EA2F-ECC69D27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78" y="2143125"/>
            <a:ext cx="6141844" cy="34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registered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recognize something or someone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7172" name="Picture 4" descr="Do You Recognize These 7 Tricks Your Mind Is Playing on You?">
            <a:extLst>
              <a:ext uri="{FF2B5EF4-FFF2-40B4-BE49-F238E27FC236}">
                <a16:creationId xmlns:a16="http://schemas.microsoft.com/office/drawing/2014/main" id="{5F15AAE3-246E-1D78-FC24-0FDB03C3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062976"/>
            <a:ext cx="2438400" cy="33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tendrils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thin, curly piece of material</a:t>
            </a:r>
          </a:p>
        </p:txBody>
      </p:sp>
      <p:pic>
        <p:nvPicPr>
          <p:cNvPr id="8196" name="Picture 4" descr="Tree Photograph - Bark - Lichen - Cat Brier Tendrils by Carol Senske">
            <a:extLst>
              <a:ext uri="{FF2B5EF4-FFF2-40B4-BE49-F238E27FC236}">
                <a16:creationId xmlns:a16="http://schemas.microsoft.com/office/drawing/2014/main" id="{9E08D8DF-133C-C138-8B24-A67170D8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4" y="2000240"/>
            <a:ext cx="5091112" cy="35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painstaking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careful and thorough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22" name="Picture 6" descr="Observation Cliparts - Cliparts Zone">
            <a:extLst>
              <a:ext uri="{FF2B5EF4-FFF2-40B4-BE49-F238E27FC236}">
                <a16:creationId xmlns:a16="http://schemas.microsoft.com/office/drawing/2014/main" id="{10BC8DF6-B2B3-1BB5-A8FB-B6797C74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062976"/>
            <a:ext cx="2309812" cy="34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272C00328E14B8E206623A7D5532C" ma:contentTypeVersion="6" ma:contentTypeDescription="Create a new document." ma:contentTypeScope="" ma:versionID="77d0a5fa85bbc68fcbf5b7c268e1e0ef">
  <xsd:schema xmlns:xsd="http://www.w3.org/2001/XMLSchema" xmlns:xs="http://www.w3.org/2001/XMLSchema" xmlns:p="http://schemas.microsoft.com/office/2006/metadata/properties" xmlns:ns2="a78aa7a8-1c69-4844-8827-c351b10a50ee" xmlns:ns3="f524221a-dc7c-43fb-a4bd-316301793a59" targetNamespace="http://schemas.microsoft.com/office/2006/metadata/properties" ma:root="true" ma:fieldsID="9c340907f4af091da85a422336b610c4" ns2:_="" ns3:_="">
    <xsd:import namespace="a78aa7a8-1c69-4844-8827-c351b10a50ee"/>
    <xsd:import namespace="f524221a-dc7c-43fb-a4bd-316301793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aa7a8-1c69-4844-8827-c351b10a5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4221a-dc7c-43fb-a4bd-316301793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5C5867-FFAC-4C48-8C90-AE9BCBD21DBD}"/>
</file>

<file path=customXml/itemProps2.xml><?xml version="1.0" encoding="utf-8"?>
<ds:datastoreItem xmlns:ds="http://schemas.openxmlformats.org/officeDocument/2006/customXml" ds:itemID="{ECA7B32E-0800-4267-8B76-1C913B0D536D}"/>
</file>

<file path=customXml/itemProps3.xml><?xml version="1.0" encoding="utf-8"?>
<ds:datastoreItem xmlns:ds="http://schemas.openxmlformats.org/officeDocument/2006/customXml" ds:itemID="{CE69F411-EB86-4277-BB04-A12874A1B930}"/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77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skittered</vt:lpstr>
      <vt:lpstr>rasping</vt:lpstr>
      <vt:lpstr>pointed</vt:lpstr>
      <vt:lpstr>segment</vt:lpstr>
      <vt:lpstr>wincing</vt:lpstr>
      <vt:lpstr>glancing</vt:lpstr>
      <vt:lpstr>registered</vt:lpstr>
      <vt:lpstr>tendrils</vt:lpstr>
      <vt:lpstr>painstaking</vt:lpstr>
      <vt:lpstr>quantity</vt:lpstr>
      <vt:lpstr>tensed</vt:lpstr>
      <vt:lpstr>flue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Courtney Griffin</cp:lastModifiedBy>
  <cp:revision>3</cp:revision>
  <dcterms:created xsi:type="dcterms:W3CDTF">2022-04-19T20:44:02Z</dcterms:created>
  <dcterms:modified xsi:type="dcterms:W3CDTF">2022-05-02T15:54:09Z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0x01010065E272C00328E14B8E206623A7D5532C</vt:lpwstr>
  </property>
</Properties>
</file>