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445B4-6550-40E2-B6FA-DBDFCEA3E15E}" v="57" dt="2022-05-02T15:10:01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375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036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sign of illness or disease.</a:t>
            </a:r>
          </a:p>
        </p:txBody>
      </p:sp>
      <p:pic>
        <p:nvPicPr>
          <p:cNvPr id="1026" name="Picture 2" descr="Parents: Please Keep Your Sick Child at Home | Shield HealthCare">
            <a:extLst>
              <a:ext uri="{FF2B5EF4-FFF2-40B4-BE49-F238E27FC236}">
                <a16:creationId xmlns:a16="http://schemas.microsoft.com/office/drawing/2014/main" id="{6C5624DD-10B0-2CA2-4BA5-A464A9904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54" y="1657809"/>
            <a:ext cx="5318892" cy="354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927" y="7159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64645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an illness that spreads and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affects a lot of people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3BEFC-4B0A-8633-6FA7-F40D19BC9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742294"/>
            <a:ext cx="7524750" cy="35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109" y="56818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24693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Amasis MT Pro Light" panose="02040304050005020304" pitchFamily="18" charset="0"/>
            </a:endParaRP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difficult; dangerous</a:t>
            </a:r>
          </a:p>
        </p:txBody>
      </p:sp>
      <p:pic>
        <p:nvPicPr>
          <p:cNvPr id="3" name="Picture 2" descr="Sea ice still too thick for Arctic shipping route | Earth | EarthSky">
            <a:extLst>
              <a:ext uri="{FF2B5EF4-FFF2-40B4-BE49-F238E27FC236}">
                <a16:creationId xmlns:a16="http://schemas.microsoft.com/office/drawing/2014/main" id="{4C203468-EE55-FD04-B75A-E5365829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41022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6654"/>
            <a:ext cx="9144000" cy="940613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p_______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307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die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2" descr="dead clipart - Clip Art Library">
            <a:extLst>
              <a:ext uri="{FF2B5EF4-FFF2-40B4-BE49-F238E27FC236}">
                <a16:creationId xmlns:a16="http://schemas.microsoft.com/office/drawing/2014/main" id="{0FC94BA3-644E-4655-7C89-B943C7A48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86" y="1609314"/>
            <a:ext cx="2967037" cy="363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6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091" y="58929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q________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115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act of separating people who have a contagious disease from people who are healthy</a:t>
            </a:r>
          </a:p>
        </p:txBody>
      </p:sp>
      <p:pic>
        <p:nvPicPr>
          <p:cNvPr id="2050" name="Picture 2" descr="Sad illness child on home quarantine. Boy and his teddy bear both in  protective medical masks sits on windowsill and looks out window. Virus  protection, coronavirus pandemic, prevention epidemic. | Kids' Health">
            <a:extLst>
              <a:ext uri="{FF2B5EF4-FFF2-40B4-BE49-F238E27FC236}">
                <a16:creationId xmlns:a16="http://schemas.microsoft.com/office/drawing/2014/main" id="{35A7FF96-1ECF-187C-1239-357634425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23" y="1758176"/>
            <a:ext cx="5224954" cy="348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664" y="531236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2355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medicinal liquid used to battle an illness</a:t>
            </a:r>
          </a:p>
        </p:txBody>
      </p:sp>
      <p:pic>
        <p:nvPicPr>
          <p:cNvPr id="3074" name="Picture 2" descr="China Hot Sale Clear 3ml 3cc Glass Vial Medical Serum Vaccine Bottle with  Flip off Cap Rubber Stopper for E Liquid Container - China Glass Bottle,  Vaccine Glass Bottle">
            <a:extLst>
              <a:ext uri="{FF2B5EF4-FFF2-40B4-BE49-F238E27FC236}">
                <a16:creationId xmlns:a16="http://schemas.microsoft.com/office/drawing/2014/main" id="{1013057F-AC64-2170-CD0B-8004DA23E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85" y="1471849"/>
            <a:ext cx="6311557" cy="35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290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f______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materials transported in a train or vehicle</a:t>
            </a:r>
          </a:p>
        </p:txBody>
      </p:sp>
      <p:pic>
        <p:nvPicPr>
          <p:cNvPr id="4098" name="Picture 2" descr="24,621 Unloading Truck Stock Photos, Pictures &amp; Royalty-Free Images - iStock">
            <a:extLst>
              <a:ext uri="{FF2B5EF4-FFF2-40B4-BE49-F238E27FC236}">
                <a16:creationId xmlns:a16="http://schemas.microsoft.com/office/drawing/2014/main" id="{CCDF2345-ECA4-ABF9-E33C-040C4137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785166"/>
            <a:ext cx="558165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4631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m______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131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person in charge of a dog sled</a:t>
            </a:r>
          </a:p>
        </p:txBody>
      </p:sp>
      <p:pic>
        <p:nvPicPr>
          <p:cNvPr id="5122" name="Picture 2" descr="Valley News - Career With the Canines: 30-Year Musher Aili Retires">
            <a:extLst>
              <a:ext uri="{FF2B5EF4-FFF2-40B4-BE49-F238E27FC236}">
                <a16:creationId xmlns:a16="http://schemas.microsoft.com/office/drawing/2014/main" id="{BFE9BFCA-7C1F-C799-149C-98233DA6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11" y="1562081"/>
            <a:ext cx="3793578" cy="37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774" y="56818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w______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4920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walk through water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6146" name="Picture 2" descr="Swimming Dogs and Water Safety - Pet Food 'N More">
            <a:extLst>
              <a:ext uri="{FF2B5EF4-FFF2-40B4-BE49-F238E27FC236}">
                <a16:creationId xmlns:a16="http://schemas.microsoft.com/office/drawing/2014/main" id="{586ACDFA-6DE0-B09C-21B5-D3AB30645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8" y="1508794"/>
            <a:ext cx="5636851" cy="37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7972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460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time when the sun is beyond the horizon, but its light is still visible; often after sunset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2" descr="Night Dog Sledding | Alaska Mushing School">
            <a:extLst>
              <a:ext uri="{FF2B5EF4-FFF2-40B4-BE49-F238E27FC236}">
                <a16:creationId xmlns:a16="http://schemas.microsoft.com/office/drawing/2014/main" id="{3602BD96-1926-F284-FC7F-4F591802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06" y="1748940"/>
            <a:ext cx="5411788" cy="360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000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395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mysterious; scary</a:t>
            </a:r>
          </a:p>
        </p:txBody>
      </p:sp>
      <p:pic>
        <p:nvPicPr>
          <p:cNvPr id="3" name="Picture 2" descr="Fog makes for an eerie early morning | Register | The Times">
            <a:extLst>
              <a:ext uri="{FF2B5EF4-FFF2-40B4-BE49-F238E27FC236}">
                <a16:creationId xmlns:a16="http://schemas.microsoft.com/office/drawing/2014/main" id="{53C9C821-C5B5-9C8A-A05E-448A13A25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70616"/>
            <a:ext cx="6707830" cy="376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894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5844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struggle; a dangerous and difficult situation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9218" name="Picture 2" descr="26,303 Difficult Situation Stock Photos, Pictures &amp; Royalty-Free Images -  iStock">
            <a:extLst>
              <a:ext uri="{FF2B5EF4-FFF2-40B4-BE49-F238E27FC236}">
                <a16:creationId xmlns:a16="http://schemas.microsoft.com/office/drawing/2014/main" id="{CFBB009B-C164-5B10-3F6A-8E8149C55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680695"/>
            <a:ext cx="5257800" cy="349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4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E272C00328E14B8E206623A7D5532C" ma:contentTypeVersion="6" ma:contentTypeDescription="Create a new document." ma:contentTypeScope="" ma:versionID="77d0a5fa85bbc68fcbf5b7c268e1e0ef">
  <xsd:schema xmlns:xsd="http://www.w3.org/2001/XMLSchema" xmlns:xs="http://www.w3.org/2001/XMLSchema" xmlns:p="http://schemas.microsoft.com/office/2006/metadata/properties" xmlns:ns2="a78aa7a8-1c69-4844-8827-c351b10a50ee" xmlns:ns3="f524221a-dc7c-43fb-a4bd-316301793a59" targetNamespace="http://schemas.microsoft.com/office/2006/metadata/properties" ma:root="true" ma:fieldsID="9c340907f4af091da85a422336b610c4" ns2:_="" ns3:_="">
    <xsd:import namespace="a78aa7a8-1c69-4844-8827-c351b10a50ee"/>
    <xsd:import namespace="f524221a-dc7c-43fb-a4bd-316301793a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aa7a8-1c69-4844-8827-c351b10a5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4221a-dc7c-43fb-a4bd-316301793a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D2A4AE-B80D-469D-AFD2-EF3C3F9EC1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C8532A-A0B9-431E-B04A-1408B2DF98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aa7a8-1c69-4844-8827-c351b10a50ee"/>
    <ds:schemaRef ds:uri="f524221a-dc7c-43fb-a4bd-316301793a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05D326-19B2-4131-BCFD-0DFBFAFED01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119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Amasis MT Pro Light</vt:lpstr>
      <vt:lpstr>Arial</vt:lpstr>
      <vt:lpstr>Calibri</vt:lpstr>
      <vt:lpstr>Calibri Light</vt:lpstr>
      <vt:lpstr>Office Theme</vt:lpstr>
      <vt:lpstr>s_______</vt:lpstr>
      <vt:lpstr>q________</vt:lpstr>
      <vt:lpstr>s_____</vt:lpstr>
      <vt:lpstr>f______</vt:lpstr>
      <vt:lpstr>m______</vt:lpstr>
      <vt:lpstr>w______</vt:lpstr>
      <vt:lpstr>t_______</vt:lpstr>
      <vt:lpstr>e_____</vt:lpstr>
      <vt:lpstr>p______</vt:lpstr>
      <vt:lpstr>e_______</vt:lpstr>
      <vt:lpstr>t_______</vt:lpstr>
      <vt:lpstr>p_______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3</cp:revision>
  <dcterms:created xsi:type="dcterms:W3CDTF">2022-04-19T20:44:02Z</dcterms:created>
  <dcterms:modified xsi:type="dcterms:W3CDTF">2023-03-11T18:24:44Z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0x01010065E272C00328E14B8E206623A7D5532C</vt:lpwstr>
  </property>
</Properties>
</file>