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445B4-6550-40E2-B6FA-DBDFCEA3E15E}" v="57" dt="2022-05-02T15:10:01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5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Griffin" userId="2614f7c4-f168-40af-bf7f-5e95bb06de0d" providerId="ADAL" clId="{35F445B4-6550-40E2-B6FA-DBDFCEA3E15E}"/>
    <pc:docChg chg="custSel delSld modSld">
      <pc:chgData name="Courtney Griffin" userId="2614f7c4-f168-40af-bf7f-5e95bb06de0d" providerId="ADAL" clId="{35F445B4-6550-40E2-B6FA-DBDFCEA3E15E}" dt="2022-05-02T15:10:18.109" v="1307" actId="2696"/>
      <pc:docMkLst>
        <pc:docMk/>
      </pc:docMkLst>
      <pc:sldChg chg="addSp delSp modSp mod">
        <pc:chgData name="Courtney Griffin" userId="2614f7c4-f168-40af-bf7f-5e95bb06de0d" providerId="ADAL" clId="{35F445B4-6550-40E2-B6FA-DBDFCEA3E15E}" dt="2022-05-02T14:02:50.417" v="94" actId="1076"/>
        <pc:sldMkLst>
          <pc:docMk/>
          <pc:sldMk cId="969367789" sldId="256"/>
        </pc:sldMkLst>
        <pc:spChg chg="mod">
          <ac:chgData name="Courtney Griffin" userId="2614f7c4-f168-40af-bf7f-5e95bb06de0d" providerId="ADAL" clId="{35F445B4-6550-40E2-B6FA-DBDFCEA3E15E}" dt="2022-05-02T12:36:19.996" v="14" actId="20577"/>
          <ac:spMkLst>
            <pc:docMk/>
            <pc:sldMk cId="969367789" sldId="256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00:36.614" v="90" actId="20577"/>
          <ac:spMkLst>
            <pc:docMk/>
            <pc:sldMk cId="969367789" sldId="256"/>
            <ac:spMk id="4" creationId="{F5E0DC47-C78D-4AD2-A712-5CDB0AFCB31A}"/>
          </ac:spMkLst>
        </pc:spChg>
        <pc:picChg chg="del">
          <ac:chgData name="Courtney Griffin" userId="2614f7c4-f168-40af-bf7f-5e95bb06de0d" providerId="ADAL" clId="{35F445B4-6550-40E2-B6FA-DBDFCEA3E15E}" dt="2022-05-02T12:38:08.966" v="88" actId="478"/>
          <ac:picMkLst>
            <pc:docMk/>
            <pc:sldMk cId="969367789" sldId="256"/>
            <ac:picMk id="3" creationId="{7499AD5D-AE98-4BA0-901A-70AA2372C85B}"/>
          </ac:picMkLst>
        </pc:picChg>
        <pc:picChg chg="add mod">
          <ac:chgData name="Courtney Griffin" userId="2614f7c4-f168-40af-bf7f-5e95bb06de0d" providerId="ADAL" clId="{35F445B4-6550-40E2-B6FA-DBDFCEA3E15E}" dt="2022-05-02T14:02:50.417" v="94" actId="1076"/>
          <ac:picMkLst>
            <pc:docMk/>
            <pc:sldMk cId="969367789" sldId="256"/>
            <ac:picMk id="1026" creationId="{6C5624DD-10B0-2CA2-4BA5-A464A9904A15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4:05:34.273" v="246" actId="1076"/>
        <pc:sldMkLst>
          <pc:docMk/>
          <pc:sldMk cId="2692592892" sldId="257"/>
        </pc:sldMkLst>
        <pc:spChg chg="mod">
          <ac:chgData name="Courtney Griffin" userId="2614f7c4-f168-40af-bf7f-5e95bb06de0d" providerId="ADAL" clId="{35F445B4-6550-40E2-B6FA-DBDFCEA3E15E}" dt="2022-05-02T14:02:59.946" v="113" actId="20577"/>
          <ac:spMkLst>
            <pc:docMk/>
            <pc:sldMk cId="2692592892" sldId="257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03:28.658" v="240" actId="20577"/>
          <ac:spMkLst>
            <pc:docMk/>
            <pc:sldMk cId="2692592892" sldId="257"/>
            <ac:spMk id="4" creationId="{F5E0DC47-C78D-4AD2-A712-5CDB0AFCB31A}"/>
          </ac:spMkLst>
        </pc:spChg>
        <pc:picChg chg="del">
          <ac:chgData name="Courtney Griffin" userId="2614f7c4-f168-40af-bf7f-5e95bb06de0d" providerId="ADAL" clId="{35F445B4-6550-40E2-B6FA-DBDFCEA3E15E}" dt="2022-05-02T14:03:31.167" v="241" actId="478"/>
          <ac:picMkLst>
            <pc:docMk/>
            <pc:sldMk cId="2692592892" sldId="257"/>
            <ac:picMk id="3" creationId="{72074170-946A-42F7-8921-DC4524DF772C}"/>
          </ac:picMkLst>
        </pc:picChg>
        <pc:picChg chg="add mod">
          <ac:chgData name="Courtney Griffin" userId="2614f7c4-f168-40af-bf7f-5e95bb06de0d" providerId="ADAL" clId="{35F445B4-6550-40E2-B6FA-DBDFCEA3E15E}" dt="2022-05-02T14:05:34.273" v="246" actId="1076"/>
          <ac:picMkLst>
            <pc:docMk/>
            <pc:sldMk cId="2692592892" sldId="257"/>
            <ac:picMk id="2050" creationId="{35A7FF96-1ECF-187C-1239-35763442535C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4:08:08.294" v="371" actId="1076"/>
        <pc:sldMkLst>
          <pc:docMk/>
          <pc:sldMk cId="1596138372" sldId="258"/>
        </pc:sldMkLst>
        <pc:spChg chg="mod">
          <ac:chgData name="Courtney Griffin" userId="2614f7c4-f168-40af-bf7f-5e95bb06de0d" providerId="ADAL" clId="{35F445B4-6550-40E2-B6FA-DBDFCEA3E15E}" dt="2022-05-02T14:07:37.222" v="258" actId="20577"/>
          <ac:spMkLst>
            <pc:docMk/>
            <pc:sldMk cId="1596138372" sldId="258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07:58.215" v="369" actId="20577"/>
          <ac:spMkLst>
            <pc:docMk/>
            <pc:sldMk cId="1596138372" sldId="258"/>
            <ac:spMk id="4" creationId="{F5E0DC47-C78D-4AD2-A712-5CDB0AFCB31A}"/>
          </ac:spMkLst>
        </pc:spChg>
        <pc:picChg chg="del">
          <ac:chgData name="Courtney Griffin" userId="2614f7c4-f168-40af-bf7f-5e95bb06de0d" providerId="ADAL" clId="{35F445B4-6550-40E2-B6FA-DBDFCEA3E15E}" dt="2022-05-02T14:07:32.083" v="247" actId="478"/>
          <ac:picMkLst>
            <pc:docMk/>
            <pc:sldMk cId="1596138372" sldId="258"/>
            <ac:picMk id="3" creationId="{48FD940F-8C85-4867-904F-C5349291F99E}"/>
          </ac:picMkLst>
        </pc:picChg>
        <pc:picChg chg="add mod">
          <ac:chgData name="Courtney Griffin" userId="2614f7c4-f168-40af-bf7f-5e95bb06de0d" providerId="ADAL" clId="{35F445B4-6550-40E2-B6FA-DBDFCEA3E15E}" dt="2022-05-02T14:08:08.294" v="371" actId="1076"/>
          <ac:picMkLst>
            <pc:docMk/>
            <pc:sldMk cId="1596138372" sldId="258"/>
            <ac:picMk id="3074" creationId="{1013057F-AC64-2170-CD0B-8004DA23E7F4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4:43:58.062" v="470" actId="1076"/>
        <pc:sldMkLst>
          <pc:docMk/>
          <pc:sldMk cId="2592735429" sldId="259"/>
        </pc:sldMkLst>
        <pc:spChg chg="mod">
          <ac:chgData name="Courtney Griffin" userId="2614f7c4-f168-40af-bf7f-5e95bb06de0d" providerId="ADAL" clId="{35F445B4-6550-40E2-B6FA-DBDFCEA3E15E}" dt="2022-05-02T14:42:00.577" v="384" actId="20577"/>
          <ac:spMkLst>
            <pc:docMk/>
            <pc:sldMk cId="2592735429" sldId="259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42:24.028" v="465" actId="20577"/>
          <ac:spMkLst>
            <pc:docMk/>
            <pc:sldMk cId="2592735429" sldId="259"/>
            <ac:spMk id="4" creationId="{F5E0DC47-C78D-4AD2-A712-5CDB0AFCB31A}"/>
          </ac:spMkLst>
        </pc:spChg>
        <pc:picChg chg="del">
          <ac:chgData name="Courtney Griffin" userId="2614f7c4-f168-40af-bf7f-5e95bb06de0d" providerId="ADAL" clId="{35F445B4-6550-40E2-B6FA-DBDFCEA3E15E}" dt="2022-05-02T14:42:27.633" v="466" actId="478"/>
          <ac:picMkLst>
            <pc:docMk/>
            <pc:sldMk cId="2592735429" sldId="259"/>
            <ac:picMk id="3" creationId="{B8CBB5B1-9A01-4111-96F7-9B6E902CE85B}"/>
          </ac:picMkLst>
        </pc:picChg>
        <pc:picChg chg="add mod">
          <ac:chgData name="Courtney Griffin" userId="2614f7c4-f168-40af-bf7f-5e95bb06de0d" providerId="ADAL" clId="{35F445B4-6550-40E2-B6FA-DBDFCEA3E15E}" dt="2022-05-02T14:43:58.062" v="470" actId="1076"/>
          <ac:picMkLst>
            <pc:docMk/>
            <pc:sldMk cId="2592735429" sldId="259"/>
            <ac:picMk id="4098" creationId="{CCDF2345-ECA4-ABF9-E33C-040C4137234A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4:46:06.868" v="581" actId="1076"/>
        <pc:sldMkLst>
          <pc:docMk/>
          <pc:sldMk cId="568698879" sldId="260"/>
        </pc:sldMkLst>
        <pc:spChg chg="mod">
          <ac:chgData name="Courtney Griffin" userId="2614f7c4-f168-40af-bf7f-5e95bb06de0d" providerId="ADAL" clId="{35F445B4-6550-40E2-B6FA-DBDFCEA3E15E}" dt="2022-05-02T14:45:19.249" v="482" actId="20577"/>
          <ac:spMkLst>
            <pc:docMk/>
            <pc:sldMk cId="568698879" sldId="260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45:34.325" v="577" actId="20577"/>
          <ac:spMkLst>
            <pc:docMk/>
            <pc:sldMk cId="568698879" sldId="260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35F445B4-6550-40E2-B6FA-DBDFCEA3E15E}" dt="2022-05-02T14:46:06.868" v="581" actId="1076"/>
          <ac:picMkLst>
            <pc:docMk/>
            <pc:sldMk cId="568698879" sldId="260"/>
            <ac:picMk id="5122" creationId="{BFE9BFCA-7C1F-C799-149C-98233DA619CD}"/>
          </ac:picMkLst>
        </pc:picChg>
        <pc:picChg chg="del">
          <ac:chgData name="Courtney Griffin" userId="2614f7c4-f168-40af-bf7f-5e95bb06de0d" providerId="ADAL" clId="{35F445B4-6550-40E2-B6FA-DBDFCEA3E15E}" dt="2022-05-02T14:45:36.036" v="578" actId="478"/>
          <ac:picMkLst>
            <pc:docMk/>
            <pc:sldMk cId="568698879" sldId="260"/>
            <ac:picMk id="5124" creationId="{57A0A541-D9FE-454B-9A0E-88C372DCEE38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4:49:41.432" v="659" actId="1076"/>
        <pc:sldMkLst>
          <pc:docMk/>
          <pc:sldMk cId="2968969736" sldId="261"/>
        </pc:sldMkLst>
        <pc:spChg chg="mod">
          <ac:chgData name="Courtney Griffin" userId="2614f7c4-f168-40af-bf7f-5e95bb06de0d" providerId="ADAL" clId="{35F445B4-6550-40E2-B6FA-DBDFCEA3E15E}" dt="2022-05-02T14:46:16.097" v="599" actId="20577"/>
          <ac:spMkLst>
            <pc:docMk/>
            <pc:sldMk cId="2968969736" sldId="261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46:32.736" v="653" actId="20577"/>
          <ac:spMkLst>
            <pc:docMk/>
            <pc:sldMk cId="2968969736" sldId="261"/>
            <ac:spMk id="4" creationId="{F5E0DC47-C78D-4AD2-A712-5CDB0AFCB31A}"/>
          </ac:spMkLst>
        </pc:spChg>
        <pc:picChg chg="del">
          <ac:chgData name="Courtney Griffin" userId="2614f7c4-f168-40af-bf7f-5e95bb06de0d" providerId="ADAL" clId="{35F445B4-6550-40E2-B6FA-DBDFCEA3E15E}" dt="2022-05-02T14:46:34.330" v="654" actId="478"/>
          <ac:picMkLst>
            <pc:docMk/>
            <pc:sldMk cId="2968969736" sldId="261"/>
            <ac:picMk id="3" creationId="{0016BBCD-2BC0-4F88-A192-86760B7782EC}"/>
          </ac:picMkLst>
        </pc:picChg>
        <pc:picChg chg="add mod">
          <ac:chgData name="Courtney Griffin" userId="2614f7c4-f168-40af-bf7f-5e95bb06de0d" providerId="ADAL" clId="{35F445B4-6550-40E2-B6FA-DBDFCEA3E15E}" dt="2022-05-02T14:49:41.432" v="659" actId="1076"/>
          <ac:picMkLst>
            <pc:docMk/>
            <pc:sldMk cId="2968969736" sldId="261"/>
            <ac:picMk id="6146" creationId="{586ACDFA-6DE0-B09C-21B5-D3AB3064547A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4:52:44.140" v="798" actId="1076"/>
        <pc:sldMkLst>
          <pc:docMk/>
          <pc:sldMk cId="1899403505" sldId="269"/>
        </pc:sldMkLst>
        <pc:spChg chg="mod">
          <ac:chgData name="Courtney Griffin" userId="2614f7c4-f168-40af-bf7f-5e95bb06de0d" providerId="ADAL" clId="{35F445B4-6550-40E2-B6FA-DBDFCEA3E15E}" dt="2022-05-02T14:49:55.839" v="672" actId="20577"/>
          <ac:spMkLst>
            <pc:docMk/>
            <pc:sldMk cId="1899403505" sldId="269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50:33.345" v="794" actId="20577"/>
          <ac:spMkLst>
            <pc:docMk/>
            <pc:sldMk cId="1899403505" sldId="269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35F445B4-6550-40E2-B6FA-DBDFCEA3E15E}" dt="2022-05-02T14:52:44.140" v="798" actId="1076"/>
          <ac:picMkLst>
            <pc:docMk/>
            <pc:sldMk cId="1899403505" sldId="269"/>
            <ac:picMk id="3" creationId="{3602BD96-1926-F284-FC7F-4F591802BD3A}"/>
          </ac:picMkLst>
        </pc:picChg>
        <pc:picChg chg="del">
          <ac:chgData name="Courtney Griffin" userId="2614f7c4-f168-40af-bf7f-5e95bb06de0d" providerId="ADAL" clId="{35F445B4-6550-40E2-B6FA-DBDFCEA3E15E}" dt="2022-05-02T14:50:35.318" v="795" actId="478"/>
          <ac:picMkLst>
            <pc:docMk/>
            <pc:sldMk cId="1899403505" sldId="269"/>
            <ac:picMk id="7170" creationId="{59F99BEE-CE36-4628-A53A-CC1EABFBCB45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4:56:20.360" v="915" actId="1076"/>
        <pc:sldMkLst>
          <pc:docMk/>
          <pc:sldMk cId="2076155950" sldId="270"/>
        </pc:sldMkLst>
        <pc:spChg chg="mod">
          <ac:chgData name="Courtney Griffin" userId="2614f7c4-f168-40af-bf7f-5e95bb06de0d" providerId="ADAL" clId="{35F445B4-6550-40E2-B6FA-DBDFCEA3E15E}" dt="2022-05-02T14:52:59.132" v="829" actId="20577"/>
          <ac:spMkLst>
            <pc:docMk/>
            <pc:sldMk cId="2076155950" sldId="270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53:14.590" v="909" actId="20577"/>
          <ac:spMkLst>
            <pc:docMk/>
            <pc:sldMk cId="2076155950" sldId="270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35F445B4-6550-40E2-B6FA-DBDFCEA3E15E}" dt="2022-05-02T14:56:20.360" v="915" actId="1076"/>
          <ac:picMkLst>
            <pc:docMk/>
            <pc:sldMk cId="2076155950" sldId="270"/>
            <ac:picMk id="3" creationId="{53C9C821-C5B5-9C8A-A05E-448A13A258C0}"/>
          </ac:picMkLst>
        </pc:picChg>
        <pc:picChg chg="del">
          <ac:chgData name="Courtney Griffin" userId="2614f7c4-f168-40af-bf7f-5e95bb06de0d" providerId="ADAL" clId="{35F445B4-6550-40E2-B6FA-DBDFCEA3E15E}" dt="2022-05-02T14:53:18.359" v="910" actId="478"/>
          <ac:picMkLst>
            <pc:docMk/>
            <pc:sldMk cId="2076155950" sldId="270"/>
            <ac:picMk id="8194" creationId="{182CAEA7-63B1-4043-AC9D-E59C5C37A71E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5:03:26.098" v="1028" actId="1076"/>
        <pc:sldMkLst>
          <pc:docMk/>
          <pc:sldMk cId="4109942673" sldId="271"/>
        </pc:sldMkLst>
        <pc:spChg chg="mod">
          <ac:chgData name="Courtney Griffin" userId="2614f7c4-f168-40af-bf7f-5e95bb06de0d" providerId="ADAL" clId="{35F445B4-6550-40E2-B6FA-DBDFCEA3E15E}" dt="2022-05-02T14:56:31.020" v="929" actId="20577"/>
          <ac:spMkLst>
            <pc:docMk/>
            <pc:sldMk cId="4109942673" sldId="271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4:56:53.389" v="1023" actId="20577"/>
          <ac:spMkLst>
            <pc:docMk/>
            <pc:sldMk cId="4109942673" sldId="271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35F445B4-6550-40E2-B6FA-DBDFCEA3E15E}" dt="2022-05-02T15:03:26.098" v="1028" actId="1076"/>
          <ac:picMkLst>
            <pc:docMk/>
            <pc:sldMk cId="4109942673" sldId="271"/>
            <ac:picMk id="9218" creationId="{CFBB009B-C164-5B10-3F6A-8E8149C55DD4}"/>
          </ac:picMkLst>
        </pc:picChg>
        <pc:picChg chg="del">
          <ac:chgData name="Courtney Griffin" userId="2614f7c4-f168-40af-bf7f-5e95bb06de0d" providerId="ADAL" clId="{35F445B4-6550-40E2-B6FA-DBDFCEA3E15E}" dt="2022-05-02T14:56:55.576" v="1024" actId="478"/>
          <ac:picMkLst>
            <pc:docMk/>
            <pc:sldMk cId="4109942673" sldId="271"/>
            <ac:picMk id="9220" creationId="{B2A41C4A-0CC9-4EEF-92F1-43522D15C925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5:05:39.729" v="1148" actId="1076"/>
        <pc:sldMkLst>
          <pc:docMk/>
          <pc:sldMk cId="4164626287" sldId="272"/>
        </pc:sldMkLst>
        <pc:spChg chg="mod">
          <ac:chgData name="Courtney Griffin" userId="2614f7c4-f168-40af-bf7f-5e95bb06de0d" providerId="ADAL" clId="{35F445B4-6550-40E2-B6FA-DBDFCEA3E15E}" dt="2022-05-02T15:03:35.388" v="1044" actId="20577"/>
          <ac:spMkLst>
            <pc:docMk/>
            <pc:sldMk cId="4164626287" sldId="272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5:04:06.715" v="1144" actId="20577"/>
          <ac:spMkLst>
            <pc:docMk/>
            <pc:sldMk cId="4164626287" sldId="272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35F445B4-6550-40E2-B6FA-DBDFCEA3E15E}" dt="2022-05-02T15:05:39.729" v="1148" actId="1076"/>
          <ac:picMkLst>
            <pc:docMk/>
            <pc:sldMk cId="4164626287" sldId="272"/>
            <ac:picMk id="3" creationId="{55D3BEFC-4B0A-8633-6FA7-F40D19BC9DDB}"/>
          </ac:picMkLst>
        </pc:picChg>
        <pc:picChg chg="del">
          <ac:chgData name="Courtney Griffin" userId="2614f7c4-f168-40af-bf7f-5e95bb06de0d" providerId="ADAL" clId="{35F445B4-6550-40E2-B6FA-DBDFCEA3E15E}" dt="2022-05-02T15:04:24.400" v="1145" actId="478"/>
          <ac:picMkLst>
            <pc:docMk/>
            <pc:sldMk cId="4164626287" sldId="272"/>
            <ac:picMk id="10242" creationId="{B5FDCA29-9645-4F89-8E8D-7ECADDD3B8EE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5:07:13.451" v="1230" actId="1076"/>
        <pc:sldMkLst>
          <pc:docMk/>
          <pc:sldMk cId="4255832651" sldId="273"/>
        </pc:sldMkLst>
        <pc:spChg chg="mod">
          <ac:chgData name="Courtney Griffin" userId="2614f7c4-f168-40af-bf7f-5e95bb06de0d" providerId="ADAL" clId="{35F445B4-6550-40E2-B6FA-DBDFCEA3E15E}" dt="2022-05-02T15:06:04.500" v="1169" actId="20577"/>
          <ac:spMkLst>
            <pc:docMk/>
            <pc:sldMk cId="4255832651" sldId="273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5:06:22.663" v="1227" actId="20577"/>
          <ac:spMkLst>
            <pc:docMk/>
            <pc:sldMk cId="4255832651" sldId="273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35F445B4-6550-40E2-B6FA-DBDFCEA3E15E}" dt="2022-05-02T15:07:13.451" v="1230" actId="1076"/>
          <ac:picMkLst>
            <pc:docMk/>
            <pc:sldMk cId="4255832651" sldId="273"/>
            <ac:picMk id="3" creationId="{4C203468-EE55-FD04-B75A-E5365829A510}"/>
          </ac:picMkLst>
        </pc:picChg>
        <pc:picChg chg="del">
          <ac:chgData name="Courtney Griffin" userId="2614f7c4-f168-40af-bf7f-5e95bb06de0d" providerId="ADAL" clId="{35F445B4-6550-40E2-B6FA-DBDFCEA3E15E}" dt="2022-05-02T15:06:25.695" v="1228" actId="478"/>
          <ac:picMkLst>
            <pc:docMk/>
            <pc:sldMk cId="4255832651" sldId="273"/>
            <ac:picMk id="11266" creationId="{EBDE00CB-F7A8-4FD3-8B37-65EDAF348141}"/>
          </ac:picMkLst>
        </pc:picChg>
      </pc:sldChg>
      <pc:sldChg chg="addSp delSp modSp mod">
        <pc:chgData name="Courtney Griffin" userId="2614f7c4-f168-40af-bf7f-5e95bb06de0d" providerId="ADAL" clId="{35F445B4-6550-40E2-B6FA-DBDFCEA3E15E}" dt="2022-05-02T15:10:01.450" v="1305" actId="1076"/>
        <pc:sldMkLst>
          <pc:docMk/>
          <pc:sldMk cId="906266975" sldId="274"/>
        </pc:sldMkLst>
        <pc:spChg chg="mod">
          <ac:chgData name="Courtney Griffin" userId="2614f7c4-f168-40af-bf7f-5e95bb06de0d" providerId="ADAL" clId="{35F445B4-6550-40E2-B6FA-DBDFCEA3E15E}" dt="2022-05-02T15:07:25.280" v="1246" actId="20577"/>
          <ac:spMkLst>
            <pc:docMk/>
            <pc:sldMk cId="906266975" sldId="274"/>
            <ac:spMk id="2" creationId="{1B0C9768-4110-4521-8AB5-7ECAB7C12845}"/>
          </ac:spMkLst>
        </pc:spChg>
        <pc:spChg chg="mod">
          <ac:chgData name="Courtney Griffin" userId="2614f7c4-f168-40af-bf7f-5e95bb06de0d" providerId="ADAL" clId="{35F445B4-6550-40E2-B6FA-DBDFCEA3E15E}" dt="2022-05-02T15:07:36.227" v="1300" actId="20577"/>
          <ac:spMkLst>
            <pc:docMk/>
            <pc:sldMk cId="906266975" sldId="274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35F445B4-6550-40E2-B6FA-DBDFCEA3E15E}" dt="2022-05-02T15:10:01.450" v="1305" actId="1076"/>
          <ac:picMkLst>
            <pc:docMk/>
            <pc:sldMk cId="906266975" sldId="274"/>
            <ac:picMk id="3" creationId="{0FC94BA3-644E-4655-7C89-B943C7A48321}"/>
          </ac:picMkLst>
        </pc:picChg>
        <pc:picChg chg="del">
          <ac:chgData name="Courtney Griffin" userId="2614f7c4-f168-40af-bf7f-5e95bb06de0d" providerId="ADAL" clId="{35F445B4-6550-40E2-B6FA-DBDFCEA3E15E}" dt="2022-05-02T15:07:38.409" v="1301" actId="478"/>
          <ac:picMkLst>
            <pc:docMk/>
            <pc:sldMk cId="906266975" sldId="274"/>
            <ac:picMk id="12290" creationId="{F2B5E777-A92B-4BB1-BB90-CEB9334234A5}"/>
          </ac:picMkLst>
        </pc:picChg>
      </pc:sldChg>
      <pc:sldChg chg="del">
        <pc:chgData name="Courtney Griffin" userId="2614f7c4-f168-40af-bf7f-5e95bb06de0d" providerId="ADAL" clId="{35F445B4-6550-40E2-B6FA-DBDFCEA3E15E}" dt="2022-05-02T15:10:14.550" v="1306" actId="2696"/>
        <pc:sldMkLst>
          <pc:docMk/>
          <pc:sldMk cId="1386784759" sldId="275"/>
        </pc:sldMkLst>
      </pc:sldChg>
      <pc:sldChg chg="del">
        <pc:chgData name="Courtney Griffin" userId="2614f7c4-f168-40af-bf7f-5e95bb06de0d" providerId="ADAL" clId="{35F445B4-6550-40E2-B6FA-DBDFCEA3E15E}" dt="2022-05-02T15:10:18.109" v="1307" actId="2696"/>
        <pc:sldMkLst>
          <pc:docMk/>
          <pc:sldMk cId="823018222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symptoms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sign of illness or disease.</a:t>
            </a:r>
          </a:p>
        </p:txBody>
      </p:sp>
      <p:pic>
        <p:nvPicPr>
          <p:cNvPr id="1026" name="Picture 2" descr="Parents: Please Keep Your Sick Child at Home | Shield HealthCare">
            <a:extLst>
              <a:ext uri="{FF2B5EF4-FFF2-40B4-BE49-F238E27FC236}">
                <a16:creationId xmlns:a16="http://schemas.microsoft.com/office/drawing/2014/main" id="{6C5624DD-10B0-2CA2-4BA5-A464A990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54" y="2055530"/>
            <a:ext cx="5318892" cy="35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epidemic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illness that spreads and affects a lot of people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3BEFC-4B0A-8633-6FA7-F40D19BC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037857"/>
            <a:ext cx="7524750" cy="35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treacherous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difficult; dangerous</a:t>
            </a:r>
          </a:p>
        </p:txBody>
      </p:sp>
      <p:pic>
        <p:nvPicPr>
          <p:cNvPr id="3" name="Picture 2" descr="Sea ice still too thick for Arctic shipping route | Earth | EarthSky">
            <a:extLst>
              <a:ext uri="{FF2B5EF4-FFF2-40B4-BE49-F238E27FC236}">
                <a16:creationId xmlns:a16="http://schemas.microsoft.com/office/drawing/2014/main" id="{4C203468-EE55-FD04-B75A-E5365829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1182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perished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die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dead clipart - Clip Art Library">
            <a:extLst>
              <a:ext uri="{FF2B5EF4-FFF2-40B4-BE49-F238E27FC236}">
                <a16:creationId xmlns:a16="http://schemas.microsoft.com/office/drawing/2014/main" id="{0FC94BA3-644E-4655-7C89-B943C7A4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010759"/>
            <a:ext cx="2967037" cy="36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quarantine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act of separating people who have a contagious disease from people who are healthy</a:t>
            </a:r>
          </a:p>
        </p:txBody>
      </p:sp>
      <p:pic>
        <p:nvPicPr>
          <p:cNvPr id="2050" name="Picture 2" descr="Sad illness child on home quarantine. Boy and his teddy bear both in  protective medical masks sits on windowsill and looks out window. Virus  protection, coronavirus pandemic, prevention epidemic. | Kids' Health">
            <a:extLst>
              <a:ext uri="{FF2B5EF4-FFF2-40B4-BE49-F238E27FC236}">
                <a16:creationId xmlns:a16="http://schemas.microsoft.com/office/drawing/2014/main" id="{35A7FF96-1ECF-187C-1239-357634425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23" y="2062976"/>
            <a:ext cx="5224954" cy="34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serum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medicinal liquid used to battle an illness</a:t>
            </a:r>
          </a:p>
        </p:txBody>
      </p:sp>
      <p:pic>
        <p:nvPicPr>
          <p:cNvPr id="3074" name="Picture 2" descr="China Hot Sale Clear 3ml 3cc Glass Vial Medical Serum Vaccine Bottle with  Flip off Cap Rubber Stopper for E Liquid Container - China Glass Bottle,  Vaccine Glass Bottle">
            <a:extLst>
              <a:ext uri="{FF2B5EF4-FFF2-40B4-BE49-F238E27FC236}">
                <a16:creationId xmlns:a16="http://schemas.microsoft.com/office/drawing/2014/main" id="{1013057F-AC64-2170-CD0B-8004DA23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86" y="1897445"/>
            <a:ext cx="6311557" cy="35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freight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materials transported in a train or vehicle</a:t>
            </a:r>
          </a:p>
        </p:txBody>
      </p:sp>
      <p:pic>
        <p:nvPicPr>
          <p:cNvPr id="4098" name="Picture 2" descr="24,621 Unloading Truck Stock Photos, Pictures &amp; Royalty-Free Images - iStock">
            <a:extLst>
              <a:ext uri="{FF2B5EF4-FFF2-40B4-BE49-F238E27FC236}">
                <a16:creationId xmlns:a16="http://schemas.microsoft.com/office/drawing/2014/main" id="{CCDF2345-ECA4-ABF9-E33C-040C4137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17" y="2014537"/>
            <a:ext cx="558165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mushers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who is in charge of a dog sled</a:t>
            </a:r>
          </a:p>
        </p:txBody>
      </p:sp>
      <p:pic>
        <p:nvPicPr>
          <p:cNvPr id="5122" name="Picture 2" descr="Valley News - Career With the Canines: 30-Year Musher Aili Retires">
            <a:extLst>
              <a:ext uri="{FF2B5EF4-FFF2-40B4-BE49-F238E27FC236}">
                <a16:creationId xmlns:a16="http://schemas.microsoft.com/office/drawing/2014/main" id="{BFE9BFCA-7C1F-C799-149C-98233DA6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11" y="1950288"/>
            <a:ext cx="3793578" cy="37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wade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walk through water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46" name="Picture 2" descr="Swimming Dogs and Water Safety - Pet Food 'N More">
            <a:extLst>
              <a:ext uri="{FF2B5EF4-FFF2-40B4-BE49-F238E27FC236}">
                <a16:creationId xmlns:a16="http://schemas.microsoft.com/office/drawing/2014/main" id="{586ACDFA-6DE0-B09C-21B5-D3AB3064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838177"/>
            <a:ext cx="5636851" cy="37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twilight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time when the sun is beyond the horizon, but its light is still visible; often after sunset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Night Dog Sledding | Alaska Mushing School">
            <a:extLst>
              <a:ext uri="{FF2B5EF4-FFF2-40B4-BE49-F238E27FC236}">
                <a16:creationId xmlns:a16="http://schemas.microsoft.com/office/drawing/2014/main" id="{3602BD96-1926-F284-FC7F-4F591802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06" y="2062976"/>
            <a:ext cx="5411788" cy="36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eerie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mysterious; scary</a:t>
            </a:r>
          </a:p>
        </p:txBody>
      </p:sp>
      <p:pic>
        <p:nvPicPr>
          <p:cNvPr id="3" name="Picture 2" descr="Fog makes for an eerie early morning | Register | The Times">
            <a:extLst>
              <a:ext uri="{FF2B5EF4-FFF2-40B4-BE49-F238E27FC236}">
                <a16:creationId xmlns:a16="http://schemas.microsoft.com/office/drawing/2014/main" id="{53C9C821-C5B5-9C8A-A05E-448A13A2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945970"/>
            <a:ext cx="6707830" cy="37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struggle; a dangerous and difficult situation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18" name="Picture 2" descr="26,303 Difficult Situation Stock Photos, Pictures &amp; Royalty-Free Images -  iStock">
            <a:extLst>
              <a:ext uri="{FF2B5EF4-FFF2-40B4-BE49-F238E27FC236}">
                <a16:creationId xmlns:a16="http://schemas.microsoft.com/office/drawing/2014/main" id="{CFBB009B-C164-5B10-3F6A-8E8149C5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062976"/>
            <a:ext cx="5257800" cy="34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272C00328E14B8E206623A7D5532C" ma:contentTypeVersion="6" ma:contentTypeDescription="Create a new document." ma:contentTypeScope="" ma:versionID="77d0a5fa85bbc68fcbf5b7c268e1e0ef">
  <xsd:schema xmlns:xsd="http://www.w3.org/2001/XMLSchema" xmlns:xs="http://www.w3.org/2001/XMLSchema" xmlns:p="http://schemas.microsoft.com/office/2006/metadata/properties" xmlns:ns2="a78aa7a8-1c69-4844-8827-c351b10a50ee" xmlns:ns3="f524221a-dc7c-43fb-a4bd-316301793a59" targetNamespace="http://schemas.microsoft.com/office/2006/metadata/properties" ma:root="true" ma:fieldsID="9c340907f4af091da85a422336b610c4" ns2:_="" ns3:_="">
    <xsd:import namespace="a78aa7a8-1c69-4844-8827-c351b10a50ee"/>
    <xsd:import namespace="f524221a-dc7c-43fb-a4bd-316301793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aa7a8-1c69-4844-8827-c351b10a5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4221a-dc7c-43fb-a4bd-316301793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C8532A-A0B9-431E-B04A-1408B2DF9848}"/>
</file>

<file path=customXml/itemProps2.xml><?xml version="1.0" encoding="utf-8"?>
<ds:datastoreItem xmlns:ds="http://schemas.openxmlformats.org/officeDocument/2006/customXml" ds:itemID="{7ED2A4AE-B80D-469D-AFD2-EF3C3F9EC17E}"/>
</file>

<file path=customXml/itemProps3.xml><?xml version="1.0" encoding="utf-8"?>
<ds:datastoreItem xmlns:ds="http://schemas.openxmlformats.org/officeDocument/2006/customXml" ds:itemID="{0305D326-19B2-4131-BCFD-0DFBFAFED018}"/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109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symptoms</vt:lpstr>
      <vt:lpstr>quarantine</vt:lpstr>
      <vt:lpstr>serum</vt:lpstr>
      <vt:lpstr>freight</vt:lpstr>
      <vt:lpstr>mushers</vt:lpstr>
      <vt:lpstr>wade</vt:lpstr>
      <vt:lpstr>twilight</vt:lpstr>
      <vt:lpstr>eerie</vt:lpstr>
      <vt:lpstr>plight</vt:lpstr>
      <vt:lpstr>epidemic</vt:lpstr>
      <vt:lpstr>treacherous</vt:lpstr>
      <vt:lpstr>perished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Courtney Griffin</cp:lastModifiedBy>
  <cp:revision>2</cp:revision>
  <dcterms:created xsi:type="dcterms:W3CDTF">2022-04-19T20:44:02Z</dcterms:created>
  <dcterms:modified xsi:type="dcterms:W3CDTF">2022-05-02T15:10:19Z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0x01010065E272C00328E14B8E206623A7D5532C</vt:lpwstr>
  </property>
</Properties>
</file>