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9" r:id="rId11"/>
    <p:sldId id="270" r:id="rId12"/>
    <p:sldId id="271" r:id="rId13"/>
    <p:sldId id="272" r:id="rId14"/>
    <p:sldId id="273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F445B4-6550-40E2-B6FA-DBDFCEA3E15E}" v="1" dt="2022-05-02T12:38:08.966"/>
    <p1510:client id="{44CFFFC6-0703-3185-14C2-B89B47131D62}" v="77" dt="2022-05-02T13:58:58.072"/>
    <p1510:client id="{70D8E67F-1EB6-D7B0-FD86-779085F4D035}" v="772" dt="2022-05-02T13:55:13.9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34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353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50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43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306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475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3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687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40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54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00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50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5395" y="639565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o________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349206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latin typeface="Amasis MT Pro Light"/>
              </a:rPr>
              <a:t>located on or possessed by a vehicle or machine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759CF1A-E99D-CAB8-980B-62AC0B423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981" y="1580178"/>
            <a:ext cx="5560828" cy="369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6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76869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/>
                <a:cs typeface="Aparajita"/>
              </a:rPr>
              <a:t>c_______</a:t>
            </a:r>
            <a:endParaRPr lang="en-US" sz="8800" dirty="0">
              <a:latin typeface="Amasis MT Pro Light" panose="020B0604020202020204" pitchFamily="18" charset="0"/>
              <a:cs typeface="Aparajita" panose="020B05020402040202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457127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latin typeface="Amasis MT Pro Light"/>
              </a:rPr>
              <a:t>an enclosed compartment used for carrying something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905D2B0-506E-BCE9-A666-E6A3A5CA0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191" y="1714768"/>
            <a:ext cx="5467610" cy="364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26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7908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/>
                <a:cs typeface="Aparajita"/>
              </a:rPr>
              <a:t>a________</a:t>
            </a:r>
            <a:endParaRPr lang="en-US" sz="8800" dirty="0">
              <a:latin typeface="Amasis MT Pro Light" panose="020B0604020202020204" pitchFamily="18" charset="0"/>
              <a:cs typeface="Aparajita" panose="020B05020402040202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10117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latin typeface="Amasis MT Pro Light"/>
              </a:rPr>
              <a:t>different than expected</a:t>
            </a:r>
            <a:endParaRPr lang="en-US" sz="3600" dirty="0">
              <a:latin typeface="Amasis MT Pro Light" panose="02040304050005020304" pitchFamily="18" charset="0"/>
            </a:endParaRP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3" name="Picture 4" descr="A picture containing sky, outdoor, cloudy, clouds&#10;&#10;Description automatically generated">
            <a:extLst>
              <a:ext uri="{FF2B5EF4-FFF2-40B4-BE49-F238E27FC236}">
                <a16:creationId xmlns:a16="http://schemas.microsoft.com/office/drawing/2014/main" id="{81CA4507-2BA8-6709-53FC-97952D766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520" y="1600671"/>
            <a:ext cx="6741090" cy="378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32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98973"/>
            <a:ext cx="9144000" cy="940613"/>
          </a:xfrm>
        </p:spPr>
        <p:txBody>
          <a:bodyPr>
            <a:noAutofit/>
          </a:bodyPr>
          <a:lstStyle/>
          <a:p>
            <a:r>
              <a:rPr lang="en-US" sz="8800">
                <a:latin typeface="Amasis MT Pro Light"/>
                <a:cs typeface="Aparajita"/>
              </a:rPr>
              <a:t>m________</a:t>
            </a:r>
            <a:endParaRPr lang="en-US" sz="8800" dirty="0">
              <a:latin typeface="Amasis MT Pro Light" panose="020B0604020202020204" pitchFamily="18" charset="0"/>
              <a:cs typeface="Aparajita" panose="020B05020402040202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3999" y="5391556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latin typeface="Amasis MT Pro Light"/>
              </a:rPr>
              <a:t>enormous size or greatness</a:t>
            </a:r>
            <a:endParaRPr lang="en-US" sz="3600" dirty="0">
              <a:latin typeface="Amasis MT Pro Light" panose="02040304050005020304" pitchFamily="18" charset="0"/>
            </a:endParaRP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FD2951F1-0EB6-9365-5C75-C0B9BB124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780" y="1663759"/>
            <a:ext cx="3442439" cy="37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84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3599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/>
                <a:cs typeface="Aparajita"/>
              </a:rPr>
              <a:t>g_______</a:t>
            </a:r>
            <a:endParaRPr lang="en-US" sz="8800" dirty="0">
              <a:latin typeface="Amasis MT Pro Light" panose="020B0604020202020204" pitchFamily="18" charset="0"/>
              <a:cs typeface="Aparajita" panose="020B05020402040202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293787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latin typeface="Amasis MT Pro Light"/>
              </a:rPr>
              <a:t>a problem with a computer that prevents normal operation</a:t>
            </a:r>
          </a:p>
        </p:txBody>
      </p:sp>
      <p:pic>
        <p:nvPicPr>
          <p:cNvPr id="5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8EA83E1F-49CE-BD6E-2EE6-B820779B1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645" y="1681096"/>
            <a:ext cx="6677245" cy="34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9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2861" y="696884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/>
                <a:cs typeface="Aparajita"/>
              </a:rPr>
              <a:t>d_________</a:t>
            </a:r>
            <a:endParaRPr lang="en-US" sz="8800" dirty="0">
              <a:latin typeface="Amasis MT Pro Light" panose="020B0604020202020204" pitchFamily="18" charset="0"/>
              <a:cs typeface="Aparajita" panose="020B05020402040202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432938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latin typeface="Amasis MT Pro Light"/>
              </a:rPr>
              <a:t>to move downward from a higher place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767346C-607B-2AB5-FDD6-C796455A9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773" y="1714719"/>
            <a:ext cx="6110176" cy="342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3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1788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/>
                <a:cs typeface="Aparajita"/>
              </a:rPr>
              <a:t>v_______</a:t>
            </a:r>
            <a:endParaRPr lang="en-US" sz="8800" dirty="0">
              <a:latin typeface="Amasis MT Pro Light" panose="020B0604020202020204" pitchFamily="18" charset="0"/>
              <a:cs typeface="Aparajita" panose="020B05020402040202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latin typeface="Amasis MT Pro Light"/>
              </a:rPr>
              <a:t>a risky task</a:t>
            </a:r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6E4DC07-0D50-1DAD-69FB-975EA8B6E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452" y="1737381"/>
            <a:ext cx="5631267" cy="378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3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13757"/>
            <a:ext cx="9144000" cy="1182414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/>
                <a:cs typeface="Aparajita"/>
              </a:rPr>
              <a:t>r_________</a:t>
            </a:r>
            <a:endParaRPr lang="en-US" sz="8800" dirty="0">
              <a:latin typeface="Amasis MT Pro Light" panose="020B0604020202020204" pitchFamily="18" charset="0"/>
              <a:cs typeface="Aparajita" panose="020B05020402040202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latin typeface="Amasis MT Pro Light"/>
              </a:rPr>
              <a:t>to meet at a specified time or place</a:t>
            </a:r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3" name="Picture 4" descr="A picture containing satellite, transport, blue&#10;&#10;Description automatically generated">
            <a:extLst>
              <a:ext uri="{FF2B5EF4-FFF2-40B4-BE49-F238E27FC236}">
                <a16:creationId xmlns:a16="http://schemas.microsoft.com/office/drawing/2014/main" id="{0788F246-AEA7-5993-69FD-65145AFF0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795" y="1796171"/>
            <a:ext cx="5392479" cy="362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9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7968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/>
                <a:cs typeface="Aparajita"/>
              </a:rPr>
              <a:t>f________</a:t>
            </a:r>
            <a:endParaRPr lang="en-US" sz="8800" dirty="0">
              <a:latin typeface="Amasis MT Pro Light" panose="020B0604020202020204" pitchFamily="18" charset="0"/>
              <a:cs typeface="Aparajita" panose="020B05020402040202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59867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latin typeface="Amasis MT Pro Light"/>
              </a:rPr>
              <a:t>a state of being tired</a:t>
            </a:r>
            <a:endParaRPr lang="en-US" sz="3600" dirty="0">
              <a:latin typeface="Amasis MT Pro Light" panose="02040304050005020304" pitchFamily="18" charset="0"/>
            </a:endParaRP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5" name="Picture 5" descr="A picture containing text, computer&#10;&#10;Description automatically generated">
            <a:extLst>
              <a:ext uri="{FF2B5EF4-FFF2-40B4-BE49-F238E27FC236}">
                <a16:creationId xmlns:a16="http://schemas.microsoft.com/office/drawing/2014/main" id="{9D808FCF-C97B-3803-BB17-367A4E38E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260" y="1822028"/>
            <a:ext cx="5384104" cy="359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6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2331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/>
                <a:cs typeface="Aparajita"/>
              </a:rPr>
              <a:t>r_________</a:t>
            </a:r>
            <a:endParaRPr lang="en-US" sz="8800" dirty="0">
              <a:latin typeface="Amasis MT Pro Light" panose="020B0604020202020204" pitchFamily="18" charset="0"/>
              <a:cs typeface="Aparajita" panose="020B05020402040202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299738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latin typeface="Amasis MT Pro Light"/>
              </a:rPr>
              <a:t>notable, obvious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5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EA134CB3-8BF3-97E9-AF09-D099C5071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362" y="1760783"/>
            <a:ext cx="6396624" cy="333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03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42072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/>
                <a:cs typeface="Aparajita"/>
              </a:rPr>
              <a:t>e______</a:t>
            </a:r>
            <a:endParaRPr lang="en-US" sz="8800" dirty="0">
              <a:latin typeface="Amasis MT Pro Light" panose="020B0604020202020204" pitchFamily="18" charset="0"/>
              <a:cs typeface="Aparajita" panose="020B05020402040202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615763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latin typeface="Amasis MT Pro Light"/>
              </a:rPr>
              <a:t>respected; appreciated</a:t>
            </a:r>
            <a:endParaRPr lang="en-US" sz="3600" dirty="0">
              <a:latin typeface="Amasis MT Pro Light" panose="02040304050005020304" pitchFamily="18" charset="0"/>
            </a:endParaRP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3" name="Picture 4" descr="A picture containing person, orange&#10;&#10;Description automatically generated">
            <a:extLst>
              <a:ext uri="{FF2B5EF4-FFF2-40B4-BE49-F238E27FC236}">
                <a16:creationId xmlns:a16="http://schemas.microsoft.com/office/drawing/2014/main" id="{78F5E1E3-2049-5492-448C-BC947E20F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455" y="1582685"/>
            <a:ext cx="2931090" cy="389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55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735747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/>
                <a:cs typeface="Aparajita"/>
              </a:rPr>
              <a:t>t________</a:t>
            </a:r>
            <a:endParaRPr lang="en-US" sz="8800" dirty="0">
              <a:latin typeface="Amasis MT Pro Light" panose="020B0604020202020204" pitchFamily="18" charset="0"/>
              <a:cs typeface="Aparajita" panose="020B05020402040202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3999" y="5409481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latin typeface="Amasis MT Pro Light"/>
              </a:rPr>
              <a:t>a rocket engine on a spacecraft used to change the direction of movement</a:t>
            </a:r>
            <a:endParaRPr lang="en-US" sz="3600" dirty="0">
              <a:latin typeface="Amasis MT Pro Light" panose="02040304050005020304" pitchFamily="18" charset="0"/>
            </a:endParaRP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FD642E-8026-15E7-0D32-4E34E923C742}"/>
              </a:ext>
            </a:extLst>
          </p:cNvPr>
          <p:cNvSpPr txBox="1"/>
          <p:nvPr/>
        </p:nvSpPr>
        <p:spPr>
          <a:xfrm>
            <a:off x="4724400" y="320040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989CB77-226B-F90C-AF50-4CA00AB98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880" y="1634485"/>
            <a:ext cx="6668021" cy="374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42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E272C00328E14B8E206623A7D5532C" ma:contentTypeVersion="6" ma:contentTypeDescription="Create a new document." ma:contentTypeScope="" ma:versionID="77d0a5fa85bbc68fcbf5b7c268e1e0ef">
  <xsd:schema xmlns:xsd="http://www.w3.org/2001/XMLSchema" xmlns:xs="http://www.w3.org/2001/XMLSchema" xmlns:p="http://schemas.microsoft.com/office/2006/metadata/properties" xmlns:ns2="a78aa7a8-1c69-4844-8827-c351b10a50ee" xmlns:ns3="f524221a-dc7c-43fb-a4bd-316301793a59" targetNamespace="http://schemas.microsoft.com/office/2006/metadata/properties" ma:root="true" ma:fieldsID="9c340907f4af091da85a422336b610c4" ns2:_="" ns3:_="">
    <xsd:import namespace="a78aa7a8-1c69-4844-8827-c351b10a50ee"/>
    <xsd:import namespace="f524221a-dc7c-43fb-a4bd-316301793a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aa7a8-1c69-4844-8827-c351b10a50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4221a-dc7c-43fb-a4bd-316301793a5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1C8554-9048-413A-919C-D853E7A715D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8CE7109-9327-416F-BB33-B95B91611D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E0680B-8858-4825-AC30-C4EC1F31E7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8aa7a8-1c69-4844-8827-c351b10a50ee"/>
    <ds:schemaRef ds:uri="f524221a-dc7c-43fb-a4bd-316301793a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102</Words>
  <Application>Microsoft Office PowerPoint</Application>
  <PresentationFormat>Widescreen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Amasis MT Pro Light</vt:lpstr>
      <vt:lpstr>Arial</vt:lpstr>
      <vt:lpstr>Calibri</vt:lpstr>
      <vt:lpstr>Calibri Light</vt:lpstr>
      <vt:lpstr>Office Theme</vt:lpstr>
      <vt:lpstr>o________</vt:lpstr>
      <vt:lpstr>g_______</vt:lpstr>
      <vt:lpstr>d_________</vt:lpstr>
      <vt:lpstr>v_______</vt:lpstr>
      <vt:lpstr>r_________</vt:lpstr>
      <vt:lpstr>f________</vt:lpstr>
      <vt:lpstr>r_________</vt:lpstr>
      <vt:lpstr>e______</vt:lpstr>
      <vt:lpstr>t________</vt:lpstr>
      <vt:lpstr>c_______</vt:lpstr>
      <vt:lpstr>a________</vt:lpstr>
      <vt:lpstr>m________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bustling</dc:title>
  <dc:creator>cgriffinteach@outlook.com</dc:creator>
  <cp:lastModifiedBy>Chad VanderMeulen</cp:lastModifiedBy>
  <cp:revision>121</cp:revision>
  <dcterms:created xsi:type="dcterms:W3CDTF">2022-04-19T20:44:02Z</dcterms:created>
  <dcterms:modified xsi:type="dcterms:W3CDTF">2023-03-10T22:54:38Z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0x01010065E272C00328E14B8E206623A7D5532C</vt:lpwstr>
  </property>
</Properties>
</file>