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71" r:id="rId10"/>
    <p:sldId id="272" r:id="rId11"/>
    <p:sldId id="273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F445B4-6550-40E2-B6FA-DBDFCEA3E15E}" v="1" dt="2022-05-02T12:38:08.966"/>
    <p1510:client id="{44CFFFC6-0703-3185-14C2-B89B47131D62}" v="77" dt="2022-05-02T13:58:58.072"/>
    <p1510:client id="{70D8E67F-1EB6-D7B0-FD86-779085F4D035}" v="772" dt="2022-05-02T13:55:13.9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urtney Griffin" userId="S::courtney.griffin@fennville.org::2614f7c4-f168-40af-bf7f-5e95bb06de0d" providerId="AD" clId="Web-{70D8E67F-1EB6-D7B0-FD86-779085F4D035}"/>
    <pc:docChg chg="modSld">
      <pc:chgData name="Courtney Griffin" userId="S::courtney.griffin@fennville.org::2614f7c4-f168-40af-bf7f-5e95bb06de0d" providerId="AD" clId="Web-{70D8E67F-1EB6-D7B0-FD86-779085F4D035}" dt="2022-05-02T13:55:22.178" v="440"/>
      <pc:docMkLst>
        <pc:docMk/>
      </pc:docMkLst>
      <pc:sldChg chg="addSp modSp">
        <pc:chgData name="Courtney Griffin" userId="S::courtney.griffin@fennville.org::2614f7c4-f168-40af-bf7f-5e95bb06de0d" providerId="AD" clId="Web-{70D8E67F-1EB6-D7B0-FD86-779085F4D035}" dt="2022-05-02T13:06:08.929" v="31" actId="1076"/>
        <pc:sldMkLst>
          <pc:docMk/>
          <pc:sldMk cId="969367789" sldId="256"/>
        </pc:sldMkLst>
        <pc:spChg chg="mod">
          <ac:chgData name="Courtney Griffin" userId="S::courtney.griffin@fennville.org::2614f7c4-f168-40af-bf7f-5e95bb06de0d" providerId="AD" clId="Web-{70D8E67F-1EB6-D7B0-FD86-779085F4D035}" dt="2022-05-02T13:03:15.227" v="6" actId="20577"/>
          <ac:spMkLst>
            <pc:docMk/>
            <pc:sldMk cId="969367789" sldId="256"/>
            <ac:spMk id="2" creationId="{1B0C9768-4110-4521-8AB5-7ECAB7C12845}"/>
          </ac:spMkLst>
        </pc:spChg>
        <pc:spChg chg="mod">
          <ac:chgData name="Courtney Griffin" userId="S::courtney.griffin@fennville.org::2614f7c4-f168-40af-bf7f-5e95bb06de0d" providerId="AD" clId="Web-{70D8E67F-1EB6-D7B0-FD86-779085F4D035}" dt="2022-05-02T13:03:40.508" v="26" actId="20577"/>
          <ac:spMkLst>
            <pc:docMk/>
            <pc:sldMk cId="969367789" sldId="256"/>
            <ac:spMk id="4" creationId="{F5E0DC47-C78D-4AD2-A712-5CDB0AFCB31A}"/>
          </ac:spMkLst>
        </pc:spChg>
        <pc:picChg chg="add mod">
          <ac:chgData name="Courtney Griffin" userId="S::courtney.griffin@fennville.org::2614f7c4-f168-40af-bf7f-5e95bb06de0d" providerId="AD" clId="Web-{70D8E67F-1EB6-D7B0-FD86-779085F4D035}" dt="2022-05-02T13:06:08.929" v="31" actId="1076"/>
          <ac:picMkLst>
            <pc:docMk/>
            <pc:sldMk cId="969367789" sldId="256"/>
            <ac:picMk id="3" creationId="{0759CF1A-E99D-CAB8-980B-62AC0B423F8B}"/>
          </ac:picMkLst>
        </pc:picChg>
      </pc:sldChg>
      <pc:sldChg chg="addSp delSp modSp">
        <pc:chgData name="Courtney Griffin" userId="S::courtney.griffin@fennville.org::2614f7c4-f168-40af-bf7f-5e95bb06de0d" providerId="AD" clId="Web-{70D8E67F-1EB6-D7B0-FD86-779085F4D035}" dt="2022-05-02T13:07:42.398" v="78" actId="1076"/>
        <pc:sldMkLst>
          <pc:docMk/>
          <pc:sldMk cId="2692592892" sldId="257"/>
        </pc:sldMkLst>
        <pc:spChg chg="mod">
          <ac:chgData name="Courtney Griffin" userId="S::courtney.griffin@fennville.org::2614f7c4-f168-40af-bf7f-5e95bb06de0d" providerId="AD" clId="Web-{70D8E67F-1EB6-D7B0-FD86-779085F4D035}" dt="2022-05-02T13:06:19.007" v="37" actId="20577"/>
          <ac:spMkLst>
            <pc:docMk/>
            <pc:sldMk cId="2692592892" sldId="257"/>
            <ac:spMk id="2" creationId="{1B0C9768-4110-4521-8AB5-7ECAB7C12845}"/>
          </ac:spMkLst>
        </pc:spChg>
        <pc:spChg chg="mod">
          <ac:chgData name="Courtney Griffin" userId="S::courtney.griffin@fennville.org::2614f7c4-f168-40af-bf7f-5e95bb06de0d" providerId="AD" clId="Web-{70D8E67F-1EB6-D7B0-FD86-779085F4D035}" dt="2022-05-02T13:06:53.304" v="71" actId="20577"/>
          <ac:spMkLst>
            <pc:docMk/>
            <pc:sldMk cId="2692592892" sldId="257"/>
            <ac:spMk id="4" creationId="{F5E0DC47-C78D-4AD2-A712-5CDB0AFCB31A}"/>
          </ac:spMkLst>
        </pc:spChg>
        <pc:picChg chg="del">
          <ac:chgData name="Courtney Griffin" userId="S::courtney.griffin@fennville.org::2614f7c4-f168-40af-bf7f-5e95bb06de0d" providerId="AD" clId="Web-{70D8E67F-1EB6-D7B0-FD86-779085F4D035}" dt="2022-05-02T13:06:54.070" v="72"/>
          <ac:picMkLst>
            <pc:docMk/>
            <pc:sldMk cId="2692592892" sldId="257"/>
            <ac:picMk id="3" creationId="{72074170-946A-42F7-8921-DC4524DF772C}"/>
          </ac:picMkLst>
        </pc:picChg>
        <pc:picChg chg="add mod">
          <ac:chgData name="Courtney Griffin" userId="S::courtney.griffin@fennville.org::2614f7c4-f168-40af-bf7f-5e95bb06de0d" providerId="AD" clId="Web-{70D8E67F-1EB6-D7B0-FD86-779085F4D035}" dt="2022-05-02T13:07:42.398" v="78" actId="1076"/>
          <ac:picMkLst>
            <pc:docMk/>
            <pc:sldMk cId="2692592892" sldId="257"/>
            <ac:picMk id="5" creationId="{8EA83E1F-49CE-BD6E-2EE6-B820779B124E}"/>
          </ac:picMkLst>
        </pc:picChg>
      </pc:sldChg>
      <pc:sldChg chg="addSp delSp modSp">
        <pc:chgData name="Courtney Griffin" userId="S::courtney.griffin@fennville.org::2614f7c4-f168-40af-bf7f-5e95bb06de0d" providerId="AD" clId="Web-{70D8E67F-1EB6-D7B0-FD86-779085F4D035}" dt="2022-05-02T13:10:38.803" v="115" actId="1076"/>
        <pc:sldMkLst>
          <pc:docMk/>
          <pc:sldMk cId="1596138372" sldId="258"/>
        </pc:sldMkLst>
        <pc:spChg chg="mod">
          <ac:chgData name="Courtney Griffin" userId="S::courtney.griffin@fennville.org::2614f7c4-f168-40af-bf7f-5e95bb06de0d" providerId="AD" clId="Web-{70D8E67F-1EB6-D7B0-FD86-779085F4D035}" dt="2022-05-02T13:08:00.788" v="91" actId="20577"/>
          <ac:spMkLst>
            <pc:docMk/>
            <pc:sldMk cId="1596138372" sldId="258"/>
            <ac:spMk id="2" creationId="{1B0C9768-4110-4521-8AB5-7ECAB7C12845}"/>
          </ac:spMkLst>
        </pc:spChg>
        <pc:spChg chg="mod">
          <ac:chgData name="Courtney Griffin" userId="S::courtney.griffin@fennville.org::2614f7c4-f168-40af-bf7f-5e95bb06de0d" providerId="AD" clId="Web-{70D8E67F-1EB6-D7B0-FD86-779085F4D035}" dt="2022-05-02T13:08:22.569" v="111" actId="20577"/>
          <ac:spMkLst>
            <pc:docMk/>
            <pc:sldMk cId="1596138372" sldId="258"/>
            <ac:spMk id="4" creationId="{F5E0DC47-C78D-4AD2-A712-5CDB0AFCB31A}"/>
          </ac:spMkLst>
        </pc:spChg>
        <pc:picChg chg="del">
          <ac:chgData name="Courtney Griffin" userId="S::courtney.griffin@fennville.org::2614f7c4-f168-40af-bf7f-5e95bb06de0d" providerId="AD" clId="Web-{70D8E67F-1EB6-D7B0-FD86-779085F4D035}" dt="2022-05-02T13:08:23.804" v="112"/>
          <ac:picMkLst>
            <pc:docMk/>
            <pc:sldMk cId="1596138372" sldId="258"/>
            <ac:picMk id="3" creationId="{48FD940F-8C85-4867-904F-C5349291F99E}"/>
          </ac:picMkLst>
        </pc:picChg>
        <pc:picChg chg="add mod">
          <ac:chgData name="Courtney Griffin" userId="S::courtney.griffin@fennville.org::2614f7c4-f168-40af-bf7f-5e95bb06de0d" providerId="AD" clId="Web-{70D8E67F-1EB6-D7B0-FD86-779085F4D035}" dt="2022-05-02T13:10:38.803" v="115" actId="1076"/>
          <ac:picMkLst>
            <pc:docMk/>
            <pc:sldMk cId="1596138372" sldId="258"/>
            <ac:picMk id="5" creationId="{F767346C-607B-2AB5-FDD6-C796455A98BC}"/>
          </ac:picMkLst>
        </pc:picChg>
      </pc:sldChg>
      <pc:sldChg chg="addSp delSp modSp">
        <pc:chgData name="Courtney Griffin" userId="S::courtney.griffin@fennville.org::2614f7c4-f168-40af-bf7f-5e95bb06de0d" providerId="AD" clId="Web-{70D8E67F-1EB6-D7B0-FD86-779085F4D035}" dt="2022-05-02T13:12:58.162" v="142" actId="1076"/>
        <pc:sldMkLst>
          <pc:docMk/>
          <pc:sldMk cId="2592735429" sldId="259"/>
        </pc:sldMkLst>
        <pc:spChg chg="mod">
          <ac:chgData name="Courtney Griffin" userId="S::courtney.griffin@fennville.org::2614f7c4-f168-40af-bf7f-5e95bb06de0d" providerId="AD" clId="Web-{70D8E67F-1EB6-D7B0-FD86-779085F4D035}" dt="2022-05-02T13:10:50.053" v="122" actId="20577"/>
          <ac:spMkLst>
            <pc:docMk/>
            <pc:sldMk cId="2592735429" sldId="259"/>
            <ac:spMk id="2" creationId="{1B0C9768-4110-4521-8AB5-7ECAB7C12845}"/>
          </ac:spMkLst>
        </pc:spChg>
        <pc:spChg chg="mod">
          <ac:chgData name="Courtney Griffin" userId="S::courtney.griffin@fennville.org::2614f7c4-f168-40af-bf7f-5e95bb06de0d" providerId="AD" clId="Web-{70D8E67F-1EB6-D7B0-FD86-779085F4D035}" dt="2022-05-02T13:11:07.631" v="137" actId="20577"/>
          <ac:spMkLst>
            <pc:docMk/>
            <pc:sldMk cId="2592735429" sldId="259"/>
            <ac:spMk id="4" creationId="{F5E0DC47-C78D-4AD2-A712-5CDB0AFCB31A}"/>
          </ac:spMkLst>
        </pc:spChg>
        <pc:picChg chg="del">
          <ac:chgData name="Courtney Griffin" userId="S::courtney.griffin@fennville.org::2614f7c4-f168-40af-bf7f-5e95bb06de0d" providerId="AD" clId="Web-{70D8E67F-1EB6-D7B0-FD86-779085F4D035}" dt="2022-05-02T13:10:51.366" v="123"/>
          <ac:picMkLst>
            <pc:docMk/>
            <pc:sldMk cId="2592735429" sldId="259"/>
            <ac:picMk id="3" creationId="{B8CBB5B1-9A01-4111-96F7-9B6E902CE85B}"/>
          </ac:picMkLst>
        </pc:picChg>
        <pc:picChg chg="add mod">
          <ac:chgData name="Courtney Griffin" userId="S::courtney.griffin@fennville.org::2614f7c4-f168-40af-bf7f-5e95bb06de0d" providerId="AD" clId="Web-{70D8E67F-1EB6-D7B0-FD86-779085F4D035}" dt="2022-05-02T13:12:58.162" v="142" actId="1076"/>
          <ac:picMkLst>
            <pc:docMk/>
            <pc:sldMk cId="2592735429" sldId="259"/>
            <ac:picMk id="5" creationId="{26E4DC07-0D50-1DAD-69FB-975EA8B6E55A}"/>
          </ac:picMkLst>
        </pc:picChg>
      </pc:sldChg>
      <pc:sldChg chg="addSp delSp modSp">
        <pc:chgData name="Courtney Griffin" userId="S::courtney.griffin@fennville.org::2614f7c4-f168-40af-bf7f-5e95bb06de0d" providerId="AD" clId="Web-{70D8E67F-1EB6-D7B0-FD86-779085F4D035}" dt="2022-05-02T13:16:17.396" v="187" actId="1076"/>
        <pc:sldMkLst>
          <pc:docMk/>
          <pc:sldMk cId="568698879" sldId="260"/>
        </pc:sldMkLst>
        <pc:spChg chg="mod">
          <ac:chgData name="Courtney Griffin" userId="S::courtney.griffin@fennville.org::2614f7c4-f168-40af-bf7f-5e95bb06de0d" providerId="AD" clId="Web-{70D8E67F-1EB6-D7B0-FD86-779085F4D035}" dt="2022-05-02T13:14:39.209" v="149" actId="20577"/>
          <ac:spMkLst>
            <pc:docMk/>
            <pc:sldMk cId="568698879" sldId="260"/>
            <ac:spMk id="2" creationId="{1B0C9768-4110-4521-8AB5-7ECAB7C12845}"/>
          </ac:spMkLst>
        </pc:spChg>
        <pc:spChg chg="mod">
          <ac:chgData name="Courtney Griffin" userId="S::courtney.griffin@fennville.org::2614f7c4-f168-40af-bf7f-5e95bb06de0d" providerId="AD" clId="Web-{70D8E67F-1EB6-D7B0-FD86-779085F4D035}" dt="2022-05-02T13:15:16.084" v="181" actId="20577"/>
          <ac:spMkLst>
            <pc:docMk/>
            <pc:sldMk cId="568698879" sldId="260"/>
            <ac:spMk id="4" creationId="{F5E0DC47-C78D-4AD2-A712-5CDB0AFCB31A}"/>
          </ac:spMkLst>
        </pc:spChg>
        <pc:picChg chg="add mod">
          <ac:chgData name="Courtney Griffin" userId="S::courtney.griffin@fennville.org::2614f7c4-f168-40af-bf7f-5e95bb06de0d" providerId="AD" clId="Web-{70D8E67F-1EB6-D7B0-FD86-779085F4D035}" dt="2022-05-02T13:16:17.396" v="187" actId="1076"/>
          <ac:picMkLst>
            <pc:docMk/>
            <pc:sldMk cId="568698879" sldId="260"/>
            <ac:picMk id="3" creationId="{0788F246-AEA7-5993-69FD-65145AFF0636}"/>
          </ac:picMkLst>
        </pc:picChg>
        <pc:picChg chg="del">
          <ac:chgData name="Courtney Griffin" userId="S::courtney.griffin@fennville.org::2614f7c4-f168-40af-bf7f-5e95bb06de0d" providerId="AD" clId="Web-{70D8E67F-1EB6-D7B0-FD86-779085F4D035}" dt="2022-05-02T13:15:19.287" v="182"/>
          <ac:picMkLst>
            <pc:docMk/>
            <pc:sldMk cId="568698879" sldId="260"/>
            <ac:picMk id="5124" creationId="{57A0A541-D9FE-454B-9A0E-88C372DCEE38}"/>
          </ac:picMkLst>
        </pc:picChg>
      </pc:sldChg>
      <pc:sldChg chg="addSp delSp modSp">
        <pc:chgData name="Courtney Griffin" userId="S::courtney.griffin@fennville.org::2614f7c4-f168-40af-bf7f-5e95bb06de0d" providerId="AD" clId="Web-{70D8E67F-1EB6-D7B0-FD86-779085F4D035}" dt="2022-05-02T13:17:46.614" v="221" actId="1076"/>
        <pc:sldMkLst>
          <pc:docMk/>
          <pc:sldMk cId="2968969736" sldId="261"/>
        </pc:sldMkLst>
        <pc:spChg chg="mod">
          <ac:chgData name="Courtney Griffin" userId="S::courtney.griffin@fennville.org::2614f7c4-f168-40af-bf7f-5e95bb06de0d" providerId="AD" clId="Web-{70D8E67F-1EB6-D7B0-FD86-779085F4D035}" dt="2022-05-02T13:16:37.646" v="194" actId="20577"/>
          <ac:spMkLst>
            <pc:docMk/>
            <pc:sldMk cId="2968969736" sldId="261"/>
            <ac:spMk id="2" creationId="{1B0C9768-4110-4521-8AB5-7ECAB7C12845}"/>
          </ac:spMkLst>
        </pc:spChg>
        <pc:spChg chg="mod">
          <ac:chgData name="Courtney Griffin" userId="S::courtney.griffin@fennville.org::2614f7c4-f168-40af-bf7f-5e95bb06de0d" providerId="AD" clId="Web-{70D8E67F-1EB6-D7B0-FD86-779085F4D035}" dt="2022-05-02T13:16:56.833" v="216" actId="20577"/>
          <ac:spMkLst>
            <pc:docMk/>
            <pc:sldMk cId="2968969736" sldId="261"/>
            <ac:spMk id="4" creationId="{F5E0DC47-C78D-4AD2-A712-5CDB0AFCB31A}"/>
          </ac:spMkLst>
        </pc:spChg>
        <pc:picChg chg="del">
          <ac:chgData name="Courtney Griffin" userId="S::courtney.griffin@fennville.org::2614f7c4-f168-40af-bf7f-5e95bb06de0d" providerId="AD" clId="Web-{70D8E67F-1EB6-D7B0-FD86-779085F4D035}" dt="2022-05-02T13:16:57.552" v="217"/>
          <ac:picMkLst>
            <pc:docMk/>
            <pc:sldMk cId="2968969736" sldId="261"/>
            <ac:picMk id="3" creationId="{0016BBCD-2BC0-4F88-A192-86760B7782EC}"/>
          </ac:picMkLst>
        </pc:picChg>
        <pc:picChg chg="add mod">
          <ac:chgData name="Courtney Griffin" userId="S::courtney.griffin@fennville.org::2614f7c4-f168-40af-bf7f-5e95bb06de0d" providerId="AD" clId="Web-{70D8E67F-1EB6-D7B0-FD86-779085F4D035}" dt="2022-05-02T13:17:46.614" v="221" actId="1076"/>
          <ac:picMkLst>
            <pc:docMk/>
            <pc:sldMk cId="2968969736" sldId="261"/>
            <ac:picMk id="5" creationId="{9D808FCF-C97B-3803-BB17-367A4E38E966}"/>
          </ac:picMkLst>
        </pc:picChg>
      </pc:sldChg>
      <pc:sldChg chg="addSp delSp modSp">
        <pc:chgData name="Courtney Griffin" userId="S::courtney.griffin@fennville.org::2614f7c4-f168-40af-bf7f-5e95bb06de0d" providerId="AD" clId="Web-{70D8E67F-1EB6-D7B0-FD86-779085F4D035}" dt="2022-05-02T13:44:21.004" v="251" actId="1076"/>
        <pc:sldMkLst>
          <pc:docMk/>
          <pc:sldMk cId="1899403505" sldId="269"/>
        </pc:sldMkLst>
        <pc:spChg chg="mod">
          <ac:chgData name="Courtney Griffin" userId="S::courtney.griffin@fennville.org::2614f7c4-f168-40af-bf7f-5e95bb06de0d" providerId="AD" clId="Web-{70D8E67F-1EB6-D7B0-FD86-779085F4D035}" dt="2022-05-02T13:40:14.284" v="228" actId="20577"/>
          <ac:spMkLst>
            <pc:docMk/>
            <pc:sldMk cId="1899403505" sldId="269"/>
            <ac:spMk id="2" creationId="{1B0C9768-4110-4521-8AB5-7ECAB7C12845}"/>
          </ac:spMkLst>
        </pc:spChg>
        <pc:spChg chg="mod">
          <ac:chgData name="Courtney Griffin" userId="S::courtney.griffin@fennville.org::2614f7c4-f168-40af-bf7f-5e95bb06de0d" providerId="AD" clId="Web-{70D8E67F-1EB6-D7B0-FD86-779085F4D035}" dt="2022-05-02T13:43:49.566" v="243" actId="20577"/>
          <ac:spMkLst>
            <pc:docMk/>
            <pc:sldMk cId="1899403505" sldId="269"/>
            <ac:spMk id="4" creationId="{F5E0DC47-C78D-4AD2-A712-5CDB0AFCB31A}"/>
          </ac:spMkLst>
        </pc:spChg>
        <pc:picChg chg="add del mod">
          <ac:chgData name="Courtney Griffin" userId="S::courtney.griffin@fennville.org::2614f7c4-f168-40af-bf7f-5e95bb06de0d" providerId="AD" clId="Web-{70D8E67F-1EB6-D7B0-FD86-779085F4D035}" dt="2022-05-02T13:44:05.191" v="248"/>
          <ac:picMkLst>
            <pc:docMk/>
            <pc:sldMk cId="1899403505" sldId="269"/>
            <ac:picMk id="3" creationId="{10C73BCE-FBC8-319A-518E-3C7A3C97EF81}"/>
          </ac:picMkLst>
        </pc:picChg>
        <pc:picChg chg="add mod">
          <ac:chgData name="Courtney Griffin" userId="S::courtney.griffin@fennville.org::2614f7c4-f168-40af-bf7f-5e95bb06de0d" providerId="AD" clId="Web-{70D8E67F-1EB6-D7B0-FD86-779085F4D035}" dt="2022-05-02T13:44:21.004" v="251" actId="1076"/>
          <ac:picMkLst>
            <pc:docMk/>
            <pc:sldMk cId="1899403505" sldId="269"/>
            <ac:picMk id="5" creationId="{EA134CB3-8BF3-97E9-AF09-D099C50718A8}"/>
          </ac:picMkLst>
        </pc:picChg>
        <pc:picChg chg="del">
          <ac:chgData name="Courtney Griffin" userId="S::courtney.griffin@fennville.org::2614f7c4-f168-40af-bf7f-5e95bb06de0d" providerId="AD" clId="Web-{70D8E67F-1EB6-D7B0-FD86-779085F4D035}" dt="2022-05-02T13:43:50.613" v="244"/>
          <ac:picMkLst>
            <pc:docMk/>
            <pc:sldMk cId="1899403505" sldId="269"/>
            <ac:picMk id="7170" creationId="{59F99BEE-CE36-4628-A53A-CC1EABFBCB45}"/>
          </ac:picMkLst>
        </pc:picChg>
      </pc:sldChg>
      <pc:sldChg chg="addSp delSp modSp">
        <pc:chgData name="Courtney Griffin" userId="S::courtney.griffin@fennville.org::2614f7c4-f168-40af-bf7f-5e95bb06de0d" providerId="AD" clId="Web-{70D8E67F-1EB6-D7B0-FD86-779085F4D035}" dt="2022-05-02T13:47:03.457" v="280" actId="1076"/>
        <pc:sldMkLst>
          <pc:docMk/>
          <pc:sldMk cId="2076155950" sldId="270"/>
        </pc:sldMkLst>
        <pc:spChg chg="mod">
          <ac:chgData name="Courtney Griffin" userId="S::courtney.griffin@fennville.org::2614f7c4-f168-40af-bf7f-5e95bb06de0d" providerId="AD" clId="Web-{70D8E67F-1EB6-D7B0-FD86-779085F4D035}" dt="2022-05-02T13:44:31.660" v="254" actId="20577"/>
          <ac:spMkLst>
            <pc:docMk/>
            <pc:sldMk cId="2076155950" sldId="270"/>
            <ac:spMk id="2" creationId="{1B0C9768-4110-4521-8AB5-7ECAB7C12845}"/>
          </ac:spMkLst>
        </pc:spChg>
        <pc:spChg chg="mod">
          <ac:chgData name="Courtney Griffin" userId="S::courtney.griffin@fennville.org::2614f7c4-f168-40af-bf7f-5e95bb06de0d" providerId="AD" clId="Web-{70D8E67F-1EB6-D7B0-FD86-779085F4D035}" dt="2022-05-02T13:47:03.457" v="280" actId="1076"/>
          <ac:spMkLst>
            <pc:docMk/>
            <pc:sldMk cId="2076155950" sldId="270"/>
            <ac:spMk id="4" creationId="{F5E0DC47-C78D-4AD2-A712-5CDB0AFCB31A}"/>
          </ac:spMkLst>
        </pc:spChg>
        <pc:picChg chg="add mod">
          <ac:chgData name="Courtney Griffin" userId="S::courtney.griffin@fennville.org::2614f7c4-f168-40af-bf7f-5e95bb06de0d" providerId="AD" clId="Web-{70D8E67F-1EB6-D7B0-FD86-779085F4D035}" dt="2022-05-02T13:46:56.504" v="279" actId="1076"/>
          <ac:picMkLst>
            <pc:docMk/>
            <pc:sldMk cId="2076155950" sldId="270"/>
            <ac:picMk id="3" creationId="{78F5E1E3-2049-5492-448C-BC947E20F15D}"/>
          </ac:picMkLst>
        </pc:picChg>
        <pc:picChg chg="del">
          <ac:chgData name="Courtney Griffin" userId="S::courtney.griffin@fennville.org::2614f7c4-f168-40af-bf7f-5e95bb06de0d" providerId="AD" clId="Web-{70D8E67F-1EB6-D7B0-FD86-779085F4D035}" dt="2022-05-02T13:44:52.347" v="274"/>
          <ac:picMkLst>
            <pc:docMk/>
            <pc:sldMk cId="2076155950" sldId="270"/>
            <ac:picMk id="8194" creationId="{182CAEA7-63B1-4043-AC9D-E59C5C37A71E}"/>
          </ac:picMkLst>
        </pc:picChg>
      </pc:sldChg>
      <pc:sldChg chg="addSp delSp modSp">
        <pc:chgData name="Courtney Griffin" userId="S::courtney.griffin@fennville.org::2614f7c4-f168-40af-bf7f-5e95bb06de0d" providerId="AD" clId="Web-{70D8E67F-1EB6-D7B0-FD86-779085F4D035}" dt="2022-05-02T13:48:40.317" v="322" actId="1076"/>
        <pc:sldMkLst>
          <pc:docMk/>
          <pc:sldMk cId="4109942673" sldId="271"/>
        </pc:sldMkLst>
        <pc:spChg chg="mod">
          <ac:chgData name="Courtney Griffin" userId="S::courtney.griffin@fennville.org::2614f7c4-f168-40af-bf7f-5e95bb06de0d" providerId="AD" clId="Web-{70D8E67F-1EB6-D7B0-FD86-779085F4D035}" dt="2022-05-02T13:47:15.332" v="287" actId="20577"/>
          <ac:spMkLst>
            <pc:docMk/>
            <pc:sldMk cId="4109942673" sldId="271"/>
            <ac:spMk id="2" creationId="{1B0C9768-4110-4521-8AB5-7ECAB7C12845}"/>
          </ac:spMkLst>
        </pc:spChg>
        <pc:spChg chg="add">
          <ac:chgData name="Courtney Griffin" userId="S::courtney.griffin@fennville.org::2614f7c4-f168-40af-bf7f-5e95bb06de0d" providerId="AD" clId="Web-{70D8E67F-1EB6-D7B0-FD86-779085F4D035}" dt="2022-05-02T13:48:23.520" v="317"/>
          <ac:spMkLst>
            <pc:docMk/>
            <pc:sldMk cId="4109942673" sldId="271"/>
            <ac:spMk id="3" creationId="{94FD642E-8026-15E7-0D32-4E34E923C742}"/>
          </ac:spMkLst>
        </pc:spChg>
        <pc:spChg chg="mod">
          <ac:chgData name="Courtney Griffin" userId="S::courtney.griffin@fennville.org::2614f7c4-f168-40af-bf7f-5e95bb06de0d" providerId="AD" clId="Web-{70D8E67F-1EB6-D7B0-FD86-779085F4D035}" dt="2022-05-02T13:47:45.551" v="315" actId="20577"/>
          <ac:spMkLst>
            <pc:docMk/>
            <pc:sldMk cId="4109942673" sldId="271"/>
            <ac:spMk id="4" creationId="{F5E0DC47-C78D-4AD2-A712-5CDB0AFCB31A}"/>
          </ac:spMkLst>
        </pc:spChg>
        <pc:picChg chg="add mod">
          <ac:chgData name="Courtney Griffin" userId="S::courtney.griffin@fennville.org::2614f7c4-f168-40af-bf7f-5e95bb06de0d" providerId="AD" clId="Web-{70D8E67F-1EB6-D7B0-FD86-779085F4D035}" dt="2022-05-02T13:48:40.317" v="322" actId="1076"/>
          <ac:picMkLst>
            <pc:docMk/>
            <pc:sldMk cId="4109942673" sldId="271"/>
            <ac:picMk id="5" creationId="{0989CB77-226B-F90C-AF50-4CA00AB98ACB}"/>
          </ac:picMkLst>
        </pc:picChg>
        <pc:picChg chg="del">
          <ac:chgData name="Courtney Griffin" userId="S::courtney.griffin@fennville.org::2614f7c4-f168-40af-bf7f-5e95bb06de0d" providerId="AD" clId="Web-{70D8E67F-1EB6-D7B0-FD86-779085F4D035}" dt="2022-05-02T13:47:47.833" v="316"/>
          <ac:picMkLst>
            <pc:docMk/>
            <pc:sldMk cId="4109942673" sldId="271"/>
            <ac:picMk id="9220" creationId="{B2A41C4A-0CC9-4EEF-92F1-43522D15C925}"/>
          </ac:picMkLst>
        </pc:picChg>
      </pc:sldChg>
      <pc:sldChg chg="addSp delSp modSp">
        <pc:chgData name="Courtney Griffin" userId="S::courtney.griffin@fennville.org::2614f7c4-f168-40af-bf7f-5e95bb06de0d" providerId="AD" clId="Web-{70D8E67F-1EB6-D7B0-FD86-779085F4D035}" dt="2022-05-02T13:49:58.427" v="362" actId="1076"/>
        <pc:sldMkLst>
          <pc:docMk/>
          <pc:sldMk cId="4164626287" sldId="272"/>
        </pc:sldMkLst>
        <pc:spChg chg="mod">
          <ac:chgData name="Courtney Griffin" userId="S::courtney.griffin@fennville.org::2614f7c4-f168-40af-bf7f-5e95bb06de0d" providerId="AD" clId="Web-{70D8E67F-1EB6-D7B0-FD86-779085F4D035}" dt="2022-05-02T13:48:56.005" v="327" actId="20577"/>
          <ac:spMkLst>
            <pc:docMk/>
            <pc:sldMk cId="4164626287" sldId="272"/>
            <ac:spMk id="2" creationId="{1B0C9768-4110-4521-8AB5-7ECAB7C12845}"/>
          </ac:spMkLst>
        </pc:spChg>
        <pc:spChg chg="mod">
          <ac:chgData name="Courtney Griffin" userId="S::courtney.griffin@fennville.org::2614f7c4-f168-40af-bf7f-5e95bb06de0d" providerId="AD" clId="Web-{70D8E67F-1EB6-D7B0-FD86-779085F4D035}" dt="2022-05-02T13:49:18.958" v="356" actId="20577"/>
          <ac:spMkLst>
            <pc:docMk/>
            <pc:sldMk cId="4164626287" sldId="272"/>
            <ac:spMk id="4" creationId="{F5E0DC47-C78D-4AD2-A712-5CDB0AFCB31A}"/>
          </ac:spMkLst>
        </pc:spChg>
        <pc:picChg chg="add mod">
          <ac:chgData name="Courtney Griffin" userId="S::courtney.griffin@fennville.org::2614f7c4-f168-40af-bf7f-5e95bb06de0d" providerId="AD" clId="Web-{70D8E67F-1EB6-D7B0-FD86-779085F4D035}" dt="2022-05-02T13:49:58.427" v="362" actId="1076"/>
          <ac:picMkLst>
            <pc:docMk/>
            <pc:sldMk cId="4164626287" sldId="272"/>
            <ac:picMk id="3" creationId="{C905D2B0-506E-BCE9-A666-E6A3A5CA09C8}"/>
          </ac:picMkLst>
        </pc:picChg>
        <pc:picChg chg="del">
          <ac:chgData name="Courtney Griffin" userId="S::courtney.griffin@fennville.org::2614f7c4-f168-40af-bf7f-5e95bb06de0d" providerId="AD" clId="Web-{70D8E67F-1EB6-D7B0-FD86-779085F4D035}" dt="2022-05-02T13:49:24.177" v="357"/>
          <ac:picMkLst>
            <pc:docMk/>
            <pc:sldMk cId="4164626287" sldId="272"/>
            <ac:picMk id="10242" creationId="{B5FDCA29-9645-4F89-8E8D-7ECADDD3B8EE}"/>
          </ac:picMkLst>
        </pc:picChg>
      </pc:sldChg>
      <pc:sldChg chg="addSp delSp modSp">
        <pc:chgData name="Courtney Griffin" userId="S::courtney.griffin@fennville.org::2614f7c4-f168-40af-bf7f-5e95bb06de0d" providerId="AD" clId="Web-{70D8E67F-1EB6-D7B0-FD86-779085F4D035}" dt="2022-05-02T13:53:00.334" v="389" actId="1076"/>
        <pc:sldMkLst>
          <pc:docMk/>
          <pc:sldMk cId="4255832651" sldId="273"/>
        </pc:sldMkLst>
        <pc:spChg chg="mod">
          <ac:chgData name="Courtney Griffin" userId="S::courtney.griffin@fennville.org::2614f7c4-f168-40af-bf7f-5e95bb06de0d" providerId="AD" clId="Web-{70D8E67F-1EB6-D7B0-FD86-779085F4D035}" dt="2022-05-02T13:50:10.661" v="370" actId="20577"/>
          <ac:spMkLst>
            <pc:docMk/>
            <pc:sldMk cId="4255832651" sldId="273"/>
            <ac:spMk id="2" creationId="{1B0C9768-4110-4521-8AB5-7ECAB7C12845}"/>
          </ac:spMkLst>
        </pc:spChg>
        <pc:spChg chg="mod">
          <ac:chgData name="Courtney Griffin" userId="S::courtney.griffin@fennville.org::2614f7c4-f168-40af-bf7f-5e95bb06de0d" providerId="AD" clId="Web-{70D8E67F-1EB6-D7B0-FD86-779085F4D035}" dt="2022-05-02T13:53:00.334" v="389" actId="1076"/>
          <ac:spMkLst>
            <pc:docMk/>
            <pc:sldMk cId="4255832651" sldId="273"/>
            <ac:spMk id="4" creationId="{F5E0DC47-C78D-4AD2-A712-5CDB0AFCB31A}"/>
          </ac:spMkLst>
        </pc:spChg>
        <pc:picChg chg="add mod">
          <ac:chgData name="Courtney Griffin" userId="S::courtney.griffin@fennville.org::2614f7c4-f168-40af-bf7f-5e95bb06de0d" providerId="AD" clId="Web-{70D8E67F-1EB6-D7B0-FD86-779085F4D035}" dt="2022-05-02T13:52:56.318" v="388" actId="1076"/>
          <ac:picMkLst>
            <pc:docMk/>
            <pc:sldMk cId="4255832651" sldId="273"/>
            <ac:picMk id="3" creationId="{81CA4507-2BA8-6709-53FC-97952D766798}"/>
          </ac:picMkLst>
        </pc:picChg>
        <pc:picChg chg="del">
          <ac:chgData name="Courtney Griffin" userId="S::courtney.griffin@fennville.org::2614f7c4-f168-40af-bf7f-5e95bb06de0d" providerId="AD" clId="Web-{70D8E67F-1EB6-D7B0-FD86-779085F4D035}" dt="2022-05-02T13:50:25.614" v="385"/>
          <ac:picMkLst>
            <pc:docMk/>
            <pc:sldMk cId="4255832651" sldId="273"/>
            <ac:picMk id="11266" creationId="{EBDE00CB-F7A8-4FD3-8B37-65EDAF348141}"/>
          </ac:picMkLst>
        </pc:picChg>
      </pc:sldChg>
      <pc:sldChg chg="addSp delSp modSp mod setBg">
        <pc:chgData name="Courtney Griffin" userId="S::courtney.griffin@fennville.org::2614f7c4-f168-40af-bf7f-5e95bb06de0d" providerId="AD" clId="Web-{70D8E67F-1EB6-D7B0-FD86-779085F4D035}" dt="2022-05-02T13:55:22.178" v="440"/>
        <pc:sldMkLst>
          <pc:docMk/>
          <pc:sldMk cId="906266975" sldId="274"/>
        </pc:sldMkLst>
        <pc:spChg chg="mod">
          <ac:chgData name="Courtney Griffin" userId="S::courtney.griffin@fennville.org::2614f7c4-f168-40af-bf7f-5e95bb06de0d" providerId="AD" clId="Web-{70D8E67F-1EB6-D7B0-FD86-779085F4D035}" dt="2022-05-02T13:55:22.178" v="440"/>
          <ac:spMkLst>
            <pc:docMk/>
            <pc:sldMk cId="906266975" sldId="274"/>
            <ac:spMk id="2" creationId="{1B0C9768-4110-4521-8AB5-7ECAB7C12845}"/>
          </ac:spMkLst>
        </pc:spChg>
        <pc:spChg chg="mod">
          <ac:chgData name="Courtney Griffin" userId="S::courtney.griffin@fennville.org::2614f7c4-f168-40af-bf7f-5e95bb06de0d" providerId="AD" clId="Web-{70D8E67F-1EB6-D7B0-FD86-779085F4D035}" dt="2022-05-02T13:55:22.178" v="440"/>
          <ac:spMkLst>
            <pc:docMk/>
            <pc:sldMk cId="906266975" sldId="274"/>
            <ac:spMk id="4" creationId="{F5E0DC47-C78D-4AD2-A712-5CDB0AFCB31A}"/>
          </ac:spMkLst>
        </pc:spChg>
        <pc:picChg chg="add mod">
          <ac:chgData name="Courtney Griffin" userId="S::courtney.griffin@fennville.org::2614f7c4-f168-40af-bf7f-5e95bb06de0d" providerId="AD" clId="Web-{70D8E67F-1EB6-D7B0-FD86-779085F4D035}" dt="2022-05-02T13:55:22.178" v="440"/>
          <ac:picMkLst>
            <pc:docMk/>
            <pc:sldMk cId="906266975" sldId="274"/>
            <ac:picMk id="3" creationId="{E6CE9160-A1D2-248E-65CF-86E2380E99B5}"/>
          </ac:picMkLst>
        </pc:picChg>
        <pc:picChg chg="del">
          <ac:chgData name="Courtney Griffin" userId="S::courtney.griffin@fennville.org::2614f7c4-f168-40af-bf7f-5e95bb06de0d" providerId="AD" clId="Web-{70D8E67F-1EB6-D7B0-FD86-779085F4D035}" dt="2022-05-02T13:53:34.318" v="436"/>
          <ac:picMkLst>
            <pc:docMk/>
            <pc:sldMk cId="906266975" sldId="274"/>
            <ac:picMk id="12290" creationId="{F2B5E777-A92B-4BB1-BB90-CEB9334234A5}"/>
          </ac:picMkLst>
        </pc:picChg>
        <pc:cxnChg chg="add">
          <ac:chgData name="Courtney Griffin" userId="S::courtney.griffin@fennville.org::2614f7c4-f168-40af-bf7f-5e95bb06de0d" providerId="AD" clId="Web-{70D8E67F-1EB6-D7B0-FD86-779085F4D035}" dt="2022-05-02T13:55:22.178" v="440"/>
          <ac:cxnSpMkLst>
            <pc:docMk/>
            <pc:sldMk cId="906266975" sldId="274"/>
            <ac:cxnSpMk id="9" creationId="{A7F400EE-A8A5-48AF-B4D6-291B52C6F0B0}"/>
          </ac:cxnSpMkLst>
        </pc:cxnChg>
      </pc:sldChg>
    </pc:docChg>
  </pc:docChgLst>
  <pc:docChgLst>
    <pc:chgData name="Courtney Griffin" userId="S::courtney.griffin@fennville.org::2614f7c4-f168-40af-bf7f-5e95bb06de0d" providerId="AD" clId="Web-{44CFFFC6-0703-3185-14C2-B89B47131D62}"/>
    <pc:docChg chg="delSld modSld addMainMaster delMainMaster">
      <pc:chgData name="Courtney Griffin" userId="S::courtney.griffin@fennville.org::2614f7c4-f168-40af-bf7f-5e95bb06de0d" providerId="AD" clId="Web-{44CFFFC6-0703-3185-14C2-B89B47131D62}" dt="2022-05-02T13:58:57.291" v="45" actId="20577"/>
      <pc:docMkLst>
        <pc:docMk/>
      </pc:docMkLst>
      <pc:sldChg chg="modSp mod modClrScheme chgLayout">
        <pc:chgData name="Courtney Griffin" userId="S::courtney.griffin@fennville.org::2614f7c4-f168-40af-bf7f-5e95bb06de0d" providerId="AD" clId="Web-{44CFFFC6-0703-3185-14C2-B89B47131D62}" dt="2022-05-02T13:57:30.714" v="4"/>
        <pc:sldMkLst>
          <pc:docMk/>
          <pc:sldMk cId="969367789" sldId="256"/>
        </pc:sldMkLst>
        <pc:spChg chg="mod ord">
          <ac:chgData name="Courtney Griffin" userId="S::courtney.griffin@fennville.org::2614f7c4-f168-40af-bf7f-5e95bb06de0d" providerId="AD" clId="Web-{44CFFFC6-0703-3185-14C2-B89B47131D62}" dt="2022-05-02T13:57:30.714" v="4"/>
          <ac:spMkLst>
            <pc:docMk/>
            <pc:sldMk cId="969367789" sldId="256"/>
            <ac:spMk id="2" creationId="{1B0C9768-4110-4521-8AB5-7ECAB7C12845}"/>
          </ac:spMkLst>
        </pc:spChg>
      </pc:sldChg>
      <pc:sldChg chg="modSp mod modClrScheme chgLayout">
        <pc:chgData name="Courtney Griffin" userId="S::courtney.griffin@fennville.org::2614f7c4-f168-40af-bf7f-5e95bb06de0d" providerId="AD" clId="Web-{44CFFFC6-0703-3185-14C2-B89B47131D62}" dt="2022-05-02T13:57:30.714" v="4"/>
        <pc:sldMkLst>
          <pc:docMk/>
          <pc:sldMk cId="2692592892" sldId="257"/>
        </pc:sldMkLst>
        <pc:spChg chg="mod ord">
          <ac:chgData name="Courtney Griffin" userId="S::courtney.griffin@fennville.org::2614f7c4-f168-40af-bf7f-5e95bb06de0d" providerId="AD" clId="Web-{44CFFFC6-0703-3185-14C2-B89B47131D62}" dt="2022-05-02T13:57:30.714" v="4"/>
          <ac:spMkLst>
            <pc:docMk/>
            <pc:sldMk cId="2692592892" sldId="257"/>
            <ac:spMk id="2" creationId="{1B0C9768-4110-4521-8AB5-7ECAB7C12845}"/>
          </ac:spMkLst>
        </pc:spChg>
      </pc:sldChg>
      <pc:sldChg chg="modSp mod modClrScheme chgLayout">
        <pc:chgData name="Courtney Griffin" userId="S::courtney.griffin@fennville.org::2614f7c4-f168-40af-bf7f-5e95bb06de0d" providerId="AD" clId="Web-{44CFFFC6-0703-3185-14C2-B89B47131D62}" dt="2022-05-02T13:57:30.714" v="4"/>
        <pc:sldMkLst>
          <pc:docMk/>
          <pc:sldMk cId="1596138372" sldId="258"/>
        </pc:sldMkLst>
        <pc:spChg chg="mod ord">
          <ac:chgData name="Courtney Griffin" userId="S::courtney.griffin@fennville.org::2614f7c4-f168-40af-bf7f-5e95bb06de0d" providerId="AD" clId="Web-{44CFFFC6-0703-3185-14C2-B89B47131D62}" dt="2022-05-02T13:57:30.714" v="4"/>
          <ac:spMkLst>
            <pc:docMk/>
            <pc:sldMk cId="1596138372" sldId="258"/>
            <ac:spMk id="2" creationId="{1B0C9768-4110-4521-8AB5-7ECAB7C12845}"/>
          </ac:spMkLst>
        </pc:spChg>
      </pc:sldChg>
      <pc:sldChg chg="modSp mod modClrScheme chgLayout">
        <pc:chgData name="Courtney Griffin" userId="S::courtney.griffin@fennville.org::2614f7c4-f168-40af-bf7f-5e95bb06de0d" providerId="AD" clId="Web-{44CFFFC6-0703-3185-14C2-B89B47131D62}" dt="2022-05-02T13:57:30.714" v="4"/>
        <pc:sldMkLst>
          <pc:docMk/>
          <pc:sldMk cId="2592735429" sldId="259"/>
        </pc:sldMkLst>
        <pc:spChg chg="mod ord">
          <ac:chgData name="Courtney Griffin" userId="S::courtney.griffin@fennville.org::2614f7c4-f168-40af-bf7f-5e95bb06de0d" providerId="AD" clId="Web-{44CFFFC6-0703-3185-14C2-B89B47131D62}" dt="2022-05-02T13:57:30.714" v="4"/>
          <ac:spMkLst>
            <pc:docMk/>
            <pc:sldMk cId="2592735429" sldId="259"/>
            <ac:spMk id="2" creationId="{1B0C9768-4110-4521-8AB5-7ECAB7C12845}"/>
          </ac:spMkLst>
        </pc:spChg>
      </pc:sldChg>
      <pc:sldChg chg="modSp mod modClrScheme chgLayout">
        <pc:chgData name="Courtney Griffin" userId="S::courtney.griffin@fennville.org::2614f7c4-f168-40af-bf7f-5e95bb06de0d" providerId="AD" clId="Web-{44CFFFC6-0703-3185-14C2-B89B47131D62}" dt="2022-05-02T13:57:30.714" v="4"/>
        <pc:sldMkLst>
          <pc:docMk/>
          <pc:sldMk cId="568698879" sldId="260"/>
        </pc:sldMkLst>
        <pc:spChg chg="mod ord">
          <ac:chgData name="Courtney Griffin" userId="S::courtney.griffin@fennville.org::2614f7c4-f168-40af-bf7f-5e95bb06de0d" providerId="AD" clId="Web-{44CFFFC6-0703-3185-14C2-B89B47131D62}" dt="2022-05-02T13:57:30.714" v="4"/>
          <ac:spMkLst>
            <pc:docMk/>
            <pc:sldMk cId="568698879" sldId="260"/>
            <ac:spMk id="2" creationId="{1B0C9768-4110-4521-8AB5-7ECAB7C12845}"/>
          </ac:spMkLst>
        </pc:spChg>
      </pc:sldChg>
      <pc:sldChg chg="modSp mod modClrScheme chgLayout">
        <pc:chgData name="Courtney Griffin" userId="S::courtney.griffin@fennville.org::2614f7c4-f168-40af-bf7f-5e95bb06de0d" providerId="AD" clId="Web-{44CFFFC6-0703-3185-14C2-B89B47131D62}" dt="2022-05-02T13:57:30.714" v="4"/>
        <pc:sldMkLst>
          <pc:docMk/>
          <pc:sldMk cId="2968969736" sldId="261"/>
        </pc:sldMkLst>
        <pc:spChg chg="mod ord">
          <ac:chgData name="Courtney Griffin" userId="S::courtney.griffin@fennville.org::2614f7c4-f168-40af-bf7f-5e95bb06de0d" providerId="AD" clId="Web-{44CFFFC6-0703-3185-14C2-B89B47131D62}" dt="2022-05-02T13:57:30.714" v="4"/>
          <ac:spMkLst>
            <pc:docMk/>
            <pc:sldMk cId="2968969736" sldId="261"/>
            <ac:spMk id="2" creationId="{1B0C9768-4110-4521-8AB5-7ECAB7C12845}"/>
          </ac:spMkLst>
        </pc:spChg>
      </pc:sldChg>
      <pc:sldChg chg="modSp mod modClrScheme chgLayout">
        <pc:chgData name="Courtney Griffin" userId="S::courtney.griffin@fennville.org::2614f7c4-f168-40af-bf7f-5e95bb06de0d" providerId="AD" clId="Web-{44CFFFC6-0703-3185-14C2-B89B47131D62}" dt="2022-05-02T13:57:30.714" v="4"/>
        <pc:sldMkLst>
          <pc:docMk/>
          <pc:sldMk cId="1899403505" sldId="269"/>
        </pc:sldMkLst>
        <pc:spChg chg="mod ord">
          <ac:chgData name="Courtney Griffin" userId="S::courtney.griffin@fennville.org::2614f7c4-f168-40af-bf7f-5e95bb06de0d" providerId="AD" clId="Web-{44CFFFC6-0703-3185-14C2-B89B47131D62}" dt="2022-05-02T13:57:30.714" v="4"/>
          <ac:spMkLst>
            <pc:docMk/>
            <pc:sldMk cId="1899403505" sldId="269"/>
            <ac:spMk id="2" creationId="{1B0C9768-4110-4521-8AB5-7ECAB7C12845}"/>
          </ac:spMkLst>
        </pc:spChg>
      </pc:sldChg>
      <pc:sldChg chg="modSp mod modClrScheme chgLayout">
        <pc:chgData name="Courtney Griffin" userId="S::courtney.griffin@fennville.org::2614f7c4-f168-40af-bf7f-5e95bb06de0d" providerId="AD" clId="Web-{44CFFFC6-0703-3185-14C2-B89B47131D62}" dt="2022-05-02T13:57:30.714" v="4"/>
        <pc:sldMkLst>
          <pc:docMk/>
          <pc:sldMk cId="2076155950" sldId="270"/>
        </pc:sldMkLst>
        <pc:spChg chg="mod ord">
          <ac:chgData name="Courtney Griffin" userId="S::courtney.griffin@fennville.org::2614f7c4-f168-40af-bf7f-5e95bb06de0d" providerId="AD" clId="Web-{44CFFFC6-0703-3185-14C2-B89B47131D62}" dt="2022-05-02T13:57:30.714" v="4"/>
          <ac:spMkLst>
            <pc:docMk/>
            <pc:sldMk cId="2076155950" sldId="270"/>
            <ac:spMk id="2" creationId="{1B0C9768-4110-4521-8AB5-7ECAB7C12845}"/>
          </ac:spMkLst>
        </pc:spChg>
      </pc:sldChg>
      <pc:sldChg chg="modSp mod modClrScheme chgLayout">
        <pc:chgData name="Courtney Griffin" userId="S::courtney.griffin@fennville.org::2614f7c4-f168-40af-bf7f-5e95bb06de0d" providerId="AD" clId="Web-{44CFFFC6-0703-3185-14C2-B89B47131D62}" dt="2022-05-02T13:57:30.714" v="4"/>
        <pc:sldMkLst>
          <pc:docMk/>
          <pc:sldMk cId="4109942673" sldId="271"/>
        </pc:sldMkLst>
        <pc:spChg chg="mod ord">
          <ac:chgData name="Courtney Griffin" userId="S::courtney.griffin@fennville.org::2614f7c4-f168-40af-bf7f-5e95bb06de0d" providerId="AD" clId="Web-{44CFFFC6-0703-3185-14C2-B89B47131D62}" dt="2022-05-02T13:57:30.714" v="4"/>
          <ac:spMkLst>
            <pc:docMk/>
            <pc:sldMk cId="4109942673" sldId="271"/>
            <ac:spMk id="2" creationId="{1B0C9768-4110-4521-8AB5-7ECAB7C12845}"/>
          </ac:spMkLst>
        </pc:spChg>
      </pc:sldChg>
      <pc:sldChg chg="modSp mod modClrScheme chgLayout">
        <pc:chgData name="Courtney Griffin" userId="S::courtney.griffin@fennville.org::2614f7c4-f168-40af-bf7f-5e95bb06de0d" providerId="AD" clId="Web-{44CFFFC6-0703-3185-14C2-B89B47131D62}" dt="2022-05-02T13:57:30.714" v="4"/>
        <pc:sldMkLst>
          <pc:docMk/>
          <pc:sldMk cId="4164626287" sldId="272"/>
        </pc:sldMkLst>
        <pc:spChg chg="mod ord">
          <ac:chgData name="Courtney Griffin" userId="S::courtney.griffin@fennville.org::2614f7c4-f168-40af-bf7f-5e95bb06de0d" providerId="AD" clId="Web-{44CFFFC6-0703-3185-14C2-B89B47131D62}" dt="2022-05-02T13:57:30.714" v="4"/>
          <ac:spMkLst>
            <pc:docMk/>
            <pc:sldMk cId="4164626287" sldId="272"/>
            <ac:spMk id="2" creationId="{1B0C9768-4110-4521-8AB5-7ECAB7C12845}"/>
          </ac:spMkLst>
        </pc:spChg>
      </pc:sldChg>
      <pc:sldChg chg="modSp mod modClrScheme chgLayout">
        <pc:chgData name="Courtney Griffin" userId="S::courtney.griffin@fennville.org::2614f7c4-f168-40af-bf7f-5e95bb06de0d" providerId="AD" clId="Web-{44CFFFC6-0703-3185-14C2-B89B47131D62}" dt="2022-05-02T13:57:30.714" v="4"/>
        <pc:sldMkLst>
          <pc:docMk/>
          <pc:sldMk cId="4255832651" sldId="273"/>
        </pc:sldMkLst>
        <pc:spChg chg="mod ord">
          <ac:chgData name="Courtney Griffin" userId="S::courtney.griffin@fennville.org::2614f7c4-f168-40af-bf7f-5e95bb06de0d" providerId="AD" clId="Web-{44CFFFC6-0703-3185-14C2-B89B47131D62}" dt="2022-05-02T13:57:30.714" v="4"/>
          <ac:spMkLst>
            <pc:docMk/>
            <pc:sldMk cId="4255832651" sldId="273"/>
            <ac:spMk id="2" creationId="{1B0C9768-4110-4521-8AB5-7ECAB7C12845}"/>
          </ac:spMkLst>
        </pc:spChg>
      </pc:sldChg>
      <pc:sldChg chg="addSp delSp modSp del mod modClrScheme delDesignElem modShow chgLayout">
        <pc:chgData name="Courtney Griffin" userId="S::courtney.griffin@fennville.org::2614f7c4-f168-40af-bf7f-5e95bb06de0d" providerId="AD" clId="Web-{44CFFFC6-0703-3185-14C2-B89B47131D62}" dt="2022-05-02T13:58:42.260" v="43"/>
        <pc:sldMkLst>
          <pc:docMk/>
          <pc:sldMk cId="906266975" sldId="274"/>
        </pc:sldMkLst>
        <pc:spChg chg="mod ord">
          <ac:chgData name="Courtney Griffin" userId="S::courtney.griffin@fennville.org::2614f7c4-f168-40af-bf7f-5e95bb06de0d" providerId="AD" clId="Web-{44CFFFC6-0703-3185-14C2-B89B47131D62}" dt="2022-05-02T13:57:30.714" v="4"/>
          <ac:spMkLst>
            <pc:docMk/>
            <pc:sldMk cId="906266975" sldId="274"/>
            <ac:spMk id="2" creationId="{1B0C9768-4110-4521-8AB5-7ECAB7C12845}"/>
          </ac:spMkLst>
        </pc:spChg>
        <pc:spChg chg="mod">
          <ac:chgData name="Courtney Griffin" userId="S::courtney.griffin@fennville.org::2614f7c4-f168-40af-bf7f-5e95bb06de0d" providerId="AD" clId="Web-{44CFFFC6-0703-3185-14C2-B89B47131D62}" dt="2022-05-02T13:57:25.714" v="2"/>
          <ac:spMkLst>
            <pc:docMk/>
            <pc:sldMk cId="906266975" sldId="274"/>
            <ac:spMk id="4" creationId="{F5E0DC47-C78D-4AD2-A712-5CDB0AFCB31A}"/>
          </ac:spMkLst>
        </pc:spChg>
        <pc:cxnChg chg="add del">
          <ac:chgData name="Courtney Griffin" userId="S::courtney.griffin@fennville.org::2614f7c4-f168-40af-bf7f-5e95bb06de0d" providerId="AD" clId="Web-{44CFFFC6-0703-3185-14C2-B89B47131D62}" dt="2022-05-02T13:57:25.714" v="3"/>
          <ac:cxnSpMkLst>
            <pc:docMk/>
            <pc:sldMk cId="906266975" sldId="274"/>
            <ac:cxnSpMk id="9" creationId="{A7F400EE-A8A5-48AF-B4D6-291B52C6F0B0}"/>
          </ac:cxnSpMkLst>
        </pc:cxnChg>
        <pc:cxnChg chg="add del">
          <ac:chgData name="Courtney Griffin" userId="S::courtney.griffin@fennville.org::2614f7c4-f168-40af-bf7f-5e95bb06de0d" providerId="AD" clId="Web-{44CFFFC6-0703-3185-14C2-B89B47131D62}" dt="2022-05-02T13:57:30.714" v="4"/>
          <ac:cxnSpMkLst>
            <pc:docMk/>
            <pc:sldMk cId="906266975" sldId="274"/>
            <ac:cxnSpMk id="14" creationId="{A7F400EE-A8A5-48AF-B4D6-291B52C6F0B0}"/>
          </ac:cxnSpMkLst>
        </pc:cxnChg>
      </pc:sldChg>
      <pc:sldChg chg="addSp delSp modSp mod modClrScheme chgLayout">
        <pc:chgData name="Courtney Griffin" userId="S::courtney.griffin@fennville.org::2614f7c4-f168-40af-bf7f-5e95bb06de0d" providerId="AD" clId="Web-{44CFFFC6-0703-3185-14C2-B89B47131D62}" dt="2022-05-02T13:58:57.291" v="45" actId="20577"/>
        <pc:sldMkLst>
          <pc:docMk/>
          <pc:sldMk cId="1386784759" sldId="275"/>
        </pc:sldMkLst>
        <pc:spChg chg="mod ord">
          <ac:chgData name="Courtney Griffin" userId="S::courtney.griffin@fennville.org::2614f7c4-f168-40af-bf7f-5e95bb06de0d" providerId="AD" clId="Web-{44CFFFC6-0703-3185-14C2-B89B47131D62}" dt="2022-05-02T13:58:57.291" v="45" actId="20577"/>
          <ac:spMkLst>
            <pc:docMk/>
            <pc:sldMk cId="1386784759" sldId="275"/>
            <ac:spMk id="2" creationId="{1B0C9768-4110-4521-8AB5-7ECAB7C12845}"/>
          </ac:spMkLst>
        </pc:spChg>
        <pc:spChg chg="mod">
          <ac:chgData name="Courtney Griffin" userId="S::courtney.griffin@fennville.org::2614f7c4-f168-40af-bf7f-5e95bb06de0d" providerId="AD" clId="Web-{44CFFFC6-0703-3185-14C2-B89B47131D62}" dt="2022-05-02T13:58:38.916" v="42" actId="1076"/>
          <ac:spMkLst>
            <pc:docMk/>
            <pc:sldMk cId="1386784759" sldId="275"/>
            <ac:spMk id="4" creationId="{F5E0DC47-C78D-4AD2-A712-5CDB0AFCB31A}"/>
          </ac:spMkLst>
        </pc:spChg>
        <pc:picChg chg="add mod">
          <ac:chgData name="Courtney Griffin" userId="S::courtney.griffin@fennville.org::2614f7c4-f168-40af-bf7f-5e95bb06de0d" providerId="AD" clId="Web-{44CFFFC6-0703-3185-14C2-B89B47131D62}" dt="2022-05-02T13:58:15.932" v="16" actId="1076"/>
          <ac:picMkLst>
            <pc:docMk/>
            <pc:sldMk cId="1386784759" sldId="275"/>
            <ac:picMk id="3" creationId="{FD2951F1-0EB6-9365-5C75-C0B9BB124AAA}"/>
          </ac:picMkLst>
        </pc:picChg>
        <pc:picChg chg="del">
          <ac:chgData name="Courtney Griffin" userId="S::courtney.griffin@fennville.org::2614f7c4-f168-40af-bf7f-5e95bb06de0d" providerId="AD" clId="Web-{44CFFFC6-0703-3185-14C2-B89B47131D62}" dt="2022-05-02T13:58:07.526" v="13"/>
          <ac:picMkLst>
            <pc:docMk/>
            <pc:sldMk cId="1386784759" sldId="275"/>
            <ac:picMk id="13314" creationId="{6CDE2D0D-20DD-4F2D-882C-05BEBACEC218}"/>
          </ac:picMkLst>
        </pc:picChg>
      </pc:sldChg>
      <pc:sldChg chg="modSp del mod modClrScheme chgLayout">
        <pc:chgData name="Courtney Griffin" userId="S::courtney.griffin@fennville.org::2614f7c4-f168-40af-bf7f-5e95bb06de0d" providerId="AD" clId="Web-{44CFFFC6-0703-3185-14C2-B89B47131D62}" dt="2022-05-02T13:58:44.838" v="44"/>
        <pc:sldMkLst>
          <pc:docMk/>
          <pc:sldMk cId="823018222" sldId="276"/>
        </pc:sldMkLst>
        <pc:spChg chg="mod ord">
          <ac:chgData name="Courtney Griffin" userId="S::courtney.griffin@fennville.org::2614f7c4-f168-40af-bf7f-5e95bb06de0d" providerId="AD" clId="Web-{44CFFFC6-0703-3185-14C2-B89B47131D62}" dt="2022-05-02T13:57:30.714" v="4"/>
          <ac:spMkLst>
            <pc:docMk/>
            <pc:sldMk cId="823018222" sldId="276"/>
            <ac:spMk id="2" creationId="{1B0C9768-4110-4521-8AB5-7ECAB7C12845}"/>
          </ac:spMkLst>
        </pc:spChg>
      </pc:sldChg>
      <pc:sldMasterChg chg="del delSldLayout">
        <pc:chgData name="Courtney Griffin" userId="S::courtney.griffin@fennville.org::2614f7c4-f168-40af-bf7f-5e95bb06de0d" providerId="AD" clId="Web-{44CFFFC6-0703-3185-14C2-B89B47131D62}" dt="2022-05-02T13:57:30.714" v="4"/>
        <pc:sldMasterMkLst>
          <pc:docMk/>
          <pc:sldMasterMk cId="1613250244" sldId="2147483648"/>
        </pc:sldMasterMkLst>
        <pc:sldLayoutChg chg="del">
          <pc:chgData name="Courtney Griffin" userId="S::courtney.griffin@fennville.org::2614f7c4-f168-40af-bf7f-5e95bb06de0d" providerId="AD" clId="Web-{44CFFFC6-0703-3185-14C2-B89B47131D62}" dt="2022-05-02T13:57:30.714" v="4"/>
          <pc:sldLayoutMkLst>
            <pc:docMk/>
            <pc:sldMasterMk cId="1613250244" sldId="2147483648"/>
            <pc:sldLayoutMk cId="3334431217" sldId="2147483649"/>
          </pc:sldLayoutMkLst>
        </pc:sldLayoutChg>
        <pc:sldLayoutChg chg="del">
          <pc:chgData name="Courtney Griffin" userId="S::courtney.griffin@fennville.org::2614f7c4-f168-40af-bf7f-5e95bb06de0d" providerId="AD" clId="Web-{44CFFFC6-0703-3185-14C2-B89B47131D62}" dt="2022-05-02T13:57:30.714" v="4"/>
          <pc:sldLayoutMkLst>
            <pc:docMk/>
            <pc:sldMasterMk cId="1613250244" sldId="2147483648"/>
            <pc:sldLayoutMk cId="4083771095" sldId="2147483650"/>
          </pc:sldLayoutMkLst>
        </pc:sldLayoutChg>
        <pc:sldLayoutChg chg="del">
          <pc:chgData name="Courtney Griffin" userId="S::courtney.griffin@fennville.org::2614f7c4-f168-40af-bf7f-5e95bb06de0d" providerId="AD" clId="Web-{44CFFFC6-0703-3185-14C2-B89B47131D62}" dt="2022-05-02T13:57:30.714" v="4"/>
          <pc:sldLayoutMkLst>
            <pc:docMk/>
            <pc:sldMasterMk cId="1613250244" sldId="2147483648"/>
            <pc:sldLayoutMk cId="172701244" sldId="2147483651"/>
          </pc:sldLayoutMkLst>
        </pc:sldLayoutChg>
        <pc:sldLayoutChg chg="del">
          <pc:chgData name="Courtney Griffin" userId="S::courtney.griffin@fennville.org::2614f7c4-f168-40af-bf7f-5e95bb06de0d" providerId="AD" clId="Web-{44CFFFC6-0703-3185-14C2-B89B47131D62}" dt="2022-05-02T13:57:30.714" v="4"/>
          <pc:sldLayoutMkLst>
            <pc:docMk/>
            <pc:sldMasterMk cId="1613250244" sldId="2147483648"/>
            <pc:sldLayoutMk cId="2689330354" sldId="2147483652"/>
          </pc:sldLayoutMkLst>
        </pc:sldLayoutChg>
        <pc:sldLayoutChg chg="del">
          <pc:chgData name="Courtney Griffin" userId="S::courtney.griffin@fennville.org::2614f7c4-f168-40af-bf7f-5e95bb06de0d" providerId="AD" clId="Web-{44CFFFC6-0703-3185-14C2-B89B47131D62}" dt="2022-05-02T13:57:30.714" v="4"/>
          <pc:sldLayoutMkLst>
            <pc:docMk/>
            <pc:sldMasterMk cId="1613250244" sldId="2147483648"/>
            <pc:sldLayoutMk cId="2715222117" sldId="2147483653"/>
          </pc:sldLayoutMkLst>
        </pc:sldLayoutChg>
        <pc:sldLayoutChg chg="del">
          <pc:chgData name="Courtney Griffin" userId="S::courtney.griffin@fennville.org::2614f7c4-f168-40af-bf7f-5e95bb06de0d" providerId="AD" clId="Web-{44CFFFC6-0703-3185-14C2-B89B47131D62}" dt="2022-05-02T13:57:30.714" v="4"/>
          <pc:sldLayoutMkLst>
            <pc:docMk/>
            <pc:sldMasterMk cId="1613250244" sldId="2147483648"/>
            <pc:sldLayoutMk cId="435634386" sldId="2147483654"/>
          </pc:sldLayoutMkLst>
        </pc:sldLayoutChg>
        <pc:sldLayoutChg chg="del">
          <pc:chgData name="Courtney Griffin" userId="S::courtney.griffin@fennville.org::2614f7c4-f168-40af-bf7f-5e95bb06de0d" providerId="AD" clId="Web-{44CFFFC6-0703-3185-14C2-B89B47131D62}" dt="2022-05-02T13:57:30.714" v="4"/>
          <pc:sldLayoutMkLst>
            <pc:docMk/>
            <pc:sldMasterMk cId="1613250244" sldId="2147483648"/>
            <pc:sldLayoutMk cId="3099883267" sldId="2147483655"/>
          </pc:sldLayoutMkLst>
        </pc:sldLayoutChg>
        <pc:sldLayoutChg chg="del">
          <pc:chgData name="Courtney Griffin" userId="S::courtney.griffin@fennville.org::2614f7c4-f168-40af-bf7f-5e95bb06de0d" providerId="AD" clId="Web-{44CFFFC6-0703-3185-14C2-B89B47131D62}" dt="2022-05-02T13:57:30.714" v="4"/>
          <pc:sldLayoutMkLst>
            <pc:docMk/>
            <pc:sldMasterMk cId="1613250244" sldId="2147483648"/>
            <pc:sldLayoutMk cId="2125817009" sldId="2147483656"/>
          </pc:sldLayoutMkLst>
        </pc:sldLayoutChg>
        <pc:sldLayoutChg chg="del">
          <pc:chgData name="Courtney Griffin" userId="S::courtney.griffin@fennville.org::2614f7c4-f168-40af-bf7f-5e95bb06de0d" providerId="AD" clId="Web-{44CFFFC6-0703-3185-14C2-B89B47131D62}" dt="2022-05-02T13:57:30.714" v="4"/>
          <pc:sldLayoutMkLst>
            <pc:docMk/>
            <pc:sldMasterMk cId="1613250244" sldId="2147483648"/>
            <pc:sldLayoutMk cId="2041109069" sldId="2147483657"/>
          </pc:sldLayoutMkLst>
        </pc:sldLayoutChg>
        <pc:sldLayoutChg chg="del">
          <pc:chgData name="Courtney Griffin" userId="S::courtney.griffin@fennville.org::2614f7c4-f168-40af-bf7f-5e95bb06de0d" providerId="AD" clId="Web-{44CFFFC6-0703-3185-14C2-B89B47131D62}" dt="2022-05-02T13:57:30.714" v="4"/>
          <pc:sldLayoutMkLst>
            <pc:docMk/>
            <pc:sldMasterMk cId="1613250244" sldId="2147483648"/>
            <pc:sldLayoutMk cId="2083162434" sldId="2147483658"/>
          </pc:sldLayoutMkLst>
        </pc:sldLayoutChg>
        <pc:sldLayoutChg chg="del">
          <pc:chgData name="Courtney Griffin" userId="S::courtney.griffin@fennville.org::2614f7c4-f168-40af-bf7f-5e95bb06de0d" providerId="AD" clId="Web-{44CFFFC6-0703-3185-14C2-B89B47131D62}" dt="2022-05-02T13:57:30.714" v="4"/>
          <pc:sldLayoutMkLst>
            <pc:docMk/>
            <pc:sldMasterMk cId="1613250244" sldId="2147483648"/>
            <pc:sldLayoutMk cId="2871759677" sldId="2147483659"/>
          </pc:sldLayoutMkLst>
        </pc:sldLayoutChg>
      </pc:sldMasterChg>
      <pc:sldMasterChg chg="add addSldLayout modSldLayout">
        <pc:chgData name="Courtney Griffin" userId="S::courtney.griffin@fennville.org::2614f7c4-f168-40af-bf7f-5e95bb06de0d" providerId="AD" clId="Web-{44CFFFC6-0703-3185-14C2-B89B47131D62}" dt="2022-05-02T13:57:30.714" v="4"/>
        <pc:sldMasterMkLst>
          <pc:docMk/>
          <pc:sldMasterMk cId="435506791" sldId="2147483660"/>
        </pc:sldMasterMkLst>
        <pc:sldLayoutChg chg="add mod replId">
          <pc:chgData name="Courtney Griffin" userId="S::courtney.griffin@fennville.org::2614f7c4-f168-40af-bf7f-5e95bb06de0d" providerId="AD" clId="Web-{44CFFFC6-0703-3185-14C2-B89B47131D62}" dt="2022-05-02T13:57:30.714" v="4"/>
          <pc:sldLayoutMkLst>
            <pc:docMk/>
            <pc:sldMasterMk cId="435506791" sldId="2147483660"/>
            <pc:sldLayoutMk cId="2837347028" sldId="2147483661"/>
          </pc:sldLayoutMkLst>
        </pc:sldLayoutChg>
        <pc:sldLayoutChg chg="add mod replId">
          <pc:chgData name="Courtney Griffin" userId="S::courtney.griffin@fennville.org::2614f7c4-f168-40af-bf7f-5e95bb06de0d" providerId="AD" clId="Web-{44CFFFC6-0703-3185-14C2-B89B47131D62}" dt="2022-05-02T13:57:30.714" v="4"/>
          <pc:sldLayoutMkLst>
            <pc:docMk/>
            <pc:sldMasterMk cId="435506791" sldId="2147483660"/>
            <pc:sldLayoutMk cId="2400439381" sldId="2147483662"/>
          </pc:sldLayoutMkLst>
        </pc:sldLayoutChg>
        <pc:sldLayoutChg chg="add mod replId">
          <pc:chgData name="Courtney Griffin" userId="S::courtney.griffin@fennville.org::2614f7c4-f168-40af-bf7f-5e95bb06de0d" providerId="AD" clId="Web-{44CFFFC6-0703-3185-14C2-B89B47131D62}" dt="2022-05-02T13:57:30.714" v="4"/>
          <pc:sldLayoutMkLst>
            <pc:docMk/>
            <pc:sldMasterMk cId="435506791" sldId="2147483660"/>
            <pc:sldLayoutMk cId="1515306150" sldId="2147483663"/>
          </pc:sldLayoutMkLst>
        </pc:sldLayoutChg>
        <pc:sldLayoutChg chg="add mod replId">
          <pc:chgData name="Courtney Griffin" userId="S::courtney.griffin@fennville.org::2614f7c4-f168-40af-bf7f-5e95bb06de0d" providerId="AD" clId="Web-{44CFFFC6-0703-3185-14C2-B89B47131D62}" dt="2022-05-02T13:57:30.714" v="4"/>
          <pc:sldLayoutMkLst>
            <pc:docMk/>
            <pc:sldMasterMk cId="435506791" sldId="2147483660"/>
            <pc:sldLayoutMk cId="2350475817" sldId="2147483664"/>
          </pc:sldLayoutMkLst>
        </pc:sldLayoutChg>
        <pc:sldLayoutChg chg="add mod replId">
          <pc:chgData name="Courtney Griffin" userId="S::courtney.griffin@fennville.org::2614f7c4-f168-40af-bf7f-5e95bb06de0d" providerId="AD" clId="Web-{44CFFFC6-0703-3185-14C2-B89B47131D62}" dt="2022-05-02T13:57:30.714" v="4"/>
          <pc:sldLayoutMkLst>
            <pc:docMk/>
            <pc:sldMasterMk cId="435506791" sldId="2147483660"/>
            <pc:sldLayoutMk cId="3392337031" sldId="2147483665"/>
          </pc:sldLayoutMkLst>
        </pc:sldLayoutChg>
        <pc:sldLayoutChg chg="add mod replId">
          <pc:chgData name="Courtney Griffin" userId="S::courtney.griffin@fennville.org::2614f7c4-f168-40af-bf7f-5e95bb06de0d" providerId="AD" clId="Web-{44CFFFC6-0703-3185-14C2-B89B47131D62}" dt="2022-05-02T13:57:30.714" v="4"/>
          <pc:sldLayoutMkLst>
            <pc:docMk/>
            <pc:sldMasterMk cId="435506791" sldId="2147483660"/>
            <pc:sldLayoutMk cId="2486687411" sldId="2147483666"/>
          </pc:sldLayoutMkLst>
        </pc:sldLayoutChg>
        <pc:sldLayoutChg chg="add mod replId">
          <pc:chgData name="Courtney Griffin" userId="S::courtney.griffin@fennville.org::2614f7c4-f168-40af-bf7f-5e95bb06de0d" providerId="AD" clId="Web-{44CFFFC6-0703-3185-14C2-B89B47131D62}" dt="2022-05-02T13:57:30.714" v="4"/>
          <pc:sldLayoutMkLst>
            <pc:docMk/>
            <pc:sldMasterMk cId="435506791" sldId="2147483660"/>
            <pc:sldLayoutMk cId="3697404260" sldId="2147483667"/>
          </pc:sldLayoutMkLst>
        </pc:sldLayoutChg>
        <pc:sldLayoutChg chg="add mod replId">
          <pc:chgData name="Courtney Griffin" userId="S::courtney.griffin@fennville.org::2614f7c4-f168-40af-bf7f-5e95bb06de0d" providerId="AD" clId="Web-{44CFFFC6-0703-3185-14C2-B89B47131D62}" dt="2022-05-02T13:57:30.714" v="4"/>
          <pc:sldLayoutMkLst>
            <pc:docMk/>
            <pc:sldMasterMk cId="435506791" sldId="2147483660"/>
            <pc:sldLayoutMk cId="1074546036" sldId="2147483668"/>
          </pc:sldLayoutMkLst>
        </pc:sldLayoutChg>
        <pc:sldLayoutChg chg="add mod replId">
          <pc:chgData name="Courtney Griffin" userId="S::courtney.griffin@fennville.org::2614f7c4-f168-40af-bf7f-5e95bb06de0d" providerId="AD" clId="Web-{44CFFFC6-0703-3185-14C2-B89B47131D62}" dt="2022-05-02T13:57:30.714" v="4"/>
          <pc:sldLayoutMkLst>
            <pc:docMk/>
            <pc:sldMasterMk cId="435506791" sldId="2147483660"/>
            <pc:sldLayoutMk cId="2996002857" sldId="2147483669"/>
          </pc:sldLayoutMkLst>
        </pc:sldLayoutChg>
        <pc:sldLayoutChg chg="add mod replId">
          <pc:chgData name="Courtney Griffin" userId="S::courtney.griffin@fennville.org::2614f7c4-f168-40af-bf7f-5e95bb06de0d" providerId="AD" clId="Web-{44CFFFC6-0703-3185-14C2-B89B47131D62}" dt="2022-05-02T13:57:30.714" v="4"/>
          <pc:sldLayoutMkLst>
            <pc:docMk/>
            <pc:sldMasterMk cId="435506791" sldId="2147483660"/>
            <pc:sldLayoutMk cId="3711353273" sldId="2147483670"/>
          </pc:sldLayoutMkLst>
        </pc:sldLayoutChg>
        <pc:sldLayoutChg chg="add mod replId">
          <pc:chgData name="Courtney Griffin" userId="S::courtney.griffin@fennville.org::2614f7c4-f168-40af-bf7f-5e95bb06de0d" providerId="AD" clId="Web-{44CFFFC6-0703-3185-14C2-B89B47131D62}" dt="2022-05-02T13:57:30.714" v="4"/>
          <pc:sldLayoutMkLst>
            <pc:docMk/>
            <pc:sldMasterMk cId="435506791" sldId="2147483660"/>
            <pc:sldLayoutMk cId="3977503857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347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353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50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43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306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475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33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687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40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54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00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50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onboard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latin typeface="Amasis MT Pro Light"/>
              </a:rPr>
              <a:t>located on or possessed by a vehicle or machine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759CF1A-E99D-CAB8-980B-62AC0B423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981" y="1903584"/>
            <a:ext cx="5560828" cy="369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6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/>
                <a:cs typeface="Aparajita"/>
              </a:rPr>
              <a:t>capsule</a:t>
            </a:r>
            <a:endParaRPr lang="en-US" sz="8800" dirty="0">
              <a:latin typeface="Amasis MT Pro Light" panose="020B0604020202020204" pitchFamily="18" charset="0"/>
              <a:cs typeface="Aparajita" panose="020B05020402040202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latin typeface="Amasis MT Pro Light"/>
              </a:rPr>
              <a:t>an enclosed compartment used for carrying something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C905D2B0-506E-BCE9-A666-E6A3A5CA0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482" y="2065751"/>
            <a:ext cx="5467610" cy="364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26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/>
                <a:cs typeface="Aparajita"/>
              </a:rPr>
              <a:t>awry</a:t>
            </a:r>
            <a:endParaRPr lang="en-US" sz="8800" dirty="0">
              <a:latin typeface="Amasis MT Pro Light" panose="020B0604020202020204" pitchFamily="18" charset="0"/>
              <a:cs typeface="Aparajita" panose="020B05020402040202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837994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latin typeface="Amasis MT Pro Light"/>
              </a:rPr>
              <a:t>different than expected</a:t>
            </a:r>
            <a:endParaRPr lang="en-US" sz="3600" dirty="0">
              <a:latin typeface="Amasis MT Pro Light" panose="02040304050005020304" pitchFamily="18" charset="0"/>
            </a:endParaRP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3" name="Picture 4" descr="A picture containing sky, outdoor, cloudy, clouds&#10;&#10;Description automatically generated">
            <a:extLst>
              <a:ext uri="{FF2B5EF4-FFF2-40B4-BE49-F238E27FC236}">
                <a16:creationId xmlns:a16="http://schemas.microsoft.com/office/drawing/2014/main" id="{81CA4507-2BA8-6709-53FC-97952D766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757" y="2062489"/>
            <a:ext cx="6741090" cy="378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32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/>
                <a:cs typeface="Aparajita"/>
              </a:rPr>
              <a:t>magnitude</a:t>
            </a:r>
            <a:endParaRPr lang="en-US" sz="8800" dirty="0" err="1">
              <a:latin typeface="Amasis MT Pro Light" panose="020B0604020202020204" pitchFamily="18" charset="0"/>
              <a:cs typeface="Aparajita" panose="020B05020402040202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471808" y="5754487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latin typeface="Amasis MT Pro Light"/>
              </a:rPr>
              <a:t>enormous size or greatness</a:t>
            </a:r>
            <a:endParaRPr lang="en-US" sz="3600" dirty="0">
              <a:latin typeface="Amasis MT Pro Light" panose="02040304050005020304" pitchFamily="18" charset="0"/>
            </a:endParaRP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FD2951F1-0EB6-9365-5C75-C0B9BB124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000" y="2060923"/>
            <a:ext cx="3442439" cy="37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84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/>
                <a:cs typeface="Aparajita"/>
              </a:rPr>
              <a:t>glitches</a:t>
            </a:r>
            <a:endParaRPr lang="en-US" sz="8800" dirty="0">
              <a:latin typeface="Amasis MT Pro Light" panose="020B0604020202020204" pitchFamily="18" charset="0"/>
              <a:cs typeface="Aparajita" panose="020B05020402040202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latin typeface="Amasis MT Pro Light"/>
              </a:rPr>
              <a:t>a problem with a computer that prevents normal operation</a:t>
            </a:r>
          </a:p>
        </p:txBody>
      </p:sp>
      <p:pic>
        <p:nvPicPr>
          <p:cNvPr id="5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8EA83E1F-49CE-BD6E-2EE6-B820779B1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354" y="2106399"/>
            <a:ext cx="6677245" cy="34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9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/>
                <a:cs typeface="Aparajita"/>
              </a:rPr>
              <a:t>descending</a:t>
            </a:r>
            <a:endParaRPr lang="en-US" sz="8800" dirty="0">
              <a:latin typeface="Amasis MT Pro Light" panose="020B0604020202020204" pitchFamily="18" charset="0"/>
              <a:cs typeface="Aparajita" panose="020B05020402040202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latin typeface="Amasis MT Pro Light"/>
              </a:rPr>
              <a:t>to move downward from a higher place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767346C-607B-2AB5-FDD6-C796455A9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773" y="2064708"/>
            <a:ext cx="6110176" cy="342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3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/>
                <a:cs typeface="Aparajita"/>
              </a:rPr>
              <a:t>ventures</a:t>
            </a:r>
            <a:endParaRPr lang="en-US" sz="8800" dirty="0">
              <a:latin typeface="Amasis MT Pro Light" panose="020B0604020202020204" pitchFamily="18" charset="0"/>
              <a:cs typeface="Aparajita" panose="020B05020402040202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latin typeface="Amasis MT Pro Light"/>
              </a:rPr>
              <a:t>a risky task</a:t>
            </a:r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6E4DC07-0D50-1DAD-69FB-975EA8B6E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634" y="1888165"/>
            <a:ext cx="5631267" cy="378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35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38049"/>
            <a:ext cx="9144000" cy="1182414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/>
                <a:cs typeface="Aparajita"/>
              </a:rPr>
              <a:t>rendezvoused</a:t>
            </a:r>
            <a:endParaRPr lang="en-US" sz="8800" dirty="0">
              <a:latin typeface="Amasis MT Pro Light" panose="020B0604020202020204" pitchFamily="18" charset="0"/>
              <a:cs typeface="Aparajita" panose="020B05020402040202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latin typeface="Amasis MT Pro Light"/>
              </a:rPr>
              <a:t>to meet at a specified time or place</a:t>
            </a:r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3" name="Picture 4" descr="A picture containing satellite, transport, blue&#10;&#10;Description automatically generated">
            <a:extLst>
              <a:ext uri="{FF2B5EF4-FFF2-40B4-BE49-F238E27FC236}">
                <a16:creationId xmlns:a16="http://schemas.microsoft.com/office/drawing/2014/main" id="{0788F246-AEA7-5993-69FD-65145AFF0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795" y="2025213"/>
            <a:ext cx="5392479" cy="362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9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/>
                <a:cs typeface="Aparajita"/>
              </a:rPr>
              <a:t>fatigue</a:t>
            </a:r>
            <a:endParaRPr lang="en-US" sz="8800" dirty="0">
              <a:latin typeface="Amasis MT Pro Light" panose="020B0604020202020204" pitchFamily="18" charset="0"/>
              <a:cs typeface="Aparajita" panose="020B05020402040202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latin typeface="Amasis MT Pro Light"/>
              </a:rPr>
              <a:t>a state of being tired</a:t>
            </a:r>
            <a:endParaRPr lang="en-US" sz="3600" dirty="0">
              <a:latin typeface="Amasis MT Pro Light" panose="02040304050005020304" pitchFamily="18" charset="0"/>
            </a:endParaRP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5" name="Picture 5" descr="A picture containing text, computer&#10;&#10;Description automatically generated">
            <a:extLst>
              <a:ext uri="{FF2B5EF4-FFF2-40B4-BE49-F238E27FC236}">
                <a16:creationId xmlns:a16="http://schemas.microsoft.com/office/drawing/2014/main" id="{9D808FCF-C97B-3803-BB17-367A4E38E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551" y="2097289"/>
            <a:ext cx="5384104" cy="359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6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/>
                <a:cs typeface="Aparajita"/>
              </a:rPr>
              <a:t>resounding</a:t>
            </a:r>
            <a:endParaRPr lang="en-US" sz="8800" dirty="0">
              <a:latin typeface="Amasis MT Pro Light" panose="020B0604020202020204" pitchFamily="18" charset="0"/>
              <a:cs typeface="Aparajita" panose="020B05020402040202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latin typeface="Amasis MT Pro Light"/>
              </a:rPr>
              <a:t>notable, obvious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5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EA134CB3-8BF3-97E9-AF09-D099C5071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072" y="2162660"/>
            <a:ext cx="6396624" cy="333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03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/>
                <a:cs typeface="Aparajita"/>
              </a:rPr>
              <a:t>esteemed</a:t>
            </a:r>
            <a:endParaRPr lang="en-US" sz="8800" dirty="0">
              <a:latin typeface="Amasis MT Pro Light" panose="020B0604020202020204" pitchFamily="18" charset="0"/>
              <a:cs typeface="Aparajita" panose="020B05020402040202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848433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latin typeface="Amasis MT Pro Light"/>
              </a:rPr>
              <a:t>respected; appreciated</a:t>
            </a:r>
            <a:endParaRPr lang="en-US" sz="3600" dirty="0">
              <a:latin typeface="Amasis MT Pro Light" panose="02040304050005020304" pitchFamily="18" charset="0"/>
            </a:endParaRP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3" name="Picture 4" descr="A picture containing person, orange&#10;&#10;Description automatically generated">
            <a:extLst>
              <a:ext uri="{FF2B5EF4-FFF2-40B4-BE49-F238E27FC236}">
                <a16:creationId xmlns:a16="http://schemas.microsoft.com/office/drawing/2014/main" id="{78F5E1E3-2049-5492-448C-BC947E20F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455" y="1945809"/>
            <a:ext cx="2931090" cy="389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55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/>
                <a:cs typeface="Aparajita"/>
              </a:rPr>
              <a:t>thrusters</a:t>
            </a:r>
            <a:endParaRPr lang="en-US" sz="8800" dirty="0">
              <a:latin typeface="Amasis MT Pro Light" panose="020B0604020202020204" pitchFamily="18" charset="0"/>
              <a:cs typeface="Aparajita" panose="020B05020402040202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dirty="0">
                <a:latin typeface="Amasis MT Pro Light"/>
              </a:rPr>
              <a:t>a rocket engine on a spacecraft used to change the direction of movement</a:t>
            </a:r>
            <a:endParaRPr lang="en-US" sz="3600" dirty="0">
              <a:latin typeface="Amasis MT Pro Light" panose="02040304050005020304" pitchFamily="18" charset="0"/>
            </a:endParaRP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FD642E-8026-15E7-0D32-4E34E923C742}"/>
              </a:ext>
            </a:extLst>
          </p:cNvPr>
          <p:cNvSpPr txBox="1"/>
          <p:nvPr/>
        </p:nvSpPr>
        <p:spPr>
          <a:xfrm>
            <a:off x="4724400" y="320040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989CB77-226B-F90C-AF50-4CA00AB98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880" y="1905424"/>
            <a:ext cx="6668021" cy="374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42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E272C00328E14B8E206623A7D5532C" ma:contentTypeVersion="6" ma:contentTypeDescription="Create a new document." ma:contentTypeScope="" ma:versionID="77d0a5fa85bbc68fcbf5b7c268e1e0ef">
  <xsd:schema xmlns:xsd="http://www.w3.org/2001/XMLSchema" xmlns:xs="http://www.w3.org/2001/XMLSchema" xmlns:p="http://schemas.microsoft.com/office/2006/metadata/properties" xmlns:ns2="a78aa7a8-1c69-4844-8827-c351b10a50ee" xmlns:ns3="f524221a-dc7c-43fb-a4bd-316301793a59" targetNamespace="http://schemas.microsoft.com/office/2006/metadata/properties" ma:root="true" ma:fieldsID="9c340907f4af091da85a422336b610c4" ns2:_="" ns3:_="">
    <xsd:import namespace="a78aa7a8-1c69-4844-8827-c351b10a50ee"/>
    <xsd:import namespace="f524221a-dc7c-43fb-a4bd-316301793a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8aa7a8-1c69-4844-8827-c351b10a50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4221a-dc7c-43fb-a4bd-316301793a5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E0680B-8858-4825-AC30-C4EC1F31E754}"/>
</file>

<file path=customXml/itemProps2.xml><?xml version="1.0" encoding="utf-8"?>
<ds:datastoreItem xmlns:ds="http://schemas.openxmlformats.org/officeDocument/2006/customXml" ds:itemID="{58CE7109-9327-416F-BB33-B95B91611D53}"/>
</file>

<file path=customXml/itemProps3.xml><?xml version="1.0" encoding="utf-8"?>
<ds:datastoreItem xmlns:ds="http://schemas.openxmlformats.org/officeDocument/2006/customXml" ds:itemID="{D41C8554-9048-413A-919C-D853E7A715D7}"/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117</Words>
  <Application>Microsoft Office PowerPoint</Application>
  <PresentationFormat>Widescreen</PresentationFormat>
  <Paragraphs>28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onboard</vt:lpstr>
      <vt:lpstr>glitches</vt:lpstr>
      <vt:lpstr>descending</vt:lpstr>
      <vt:lpstr>ventures</vt:lpstr>
      <vt:lpstr>rendezvoused</vt:lpstr>
      <vt:lpstr>fatigue</vt:lpstr>
      <vt:lpstr>resounding</vt:lpstr>
      <vt:lpstr>esteemed</vt:lpstr>
      <vt:lpstr>thrusters</vt:lpstr>
      <vt:lpstr>capsule</vt:lpstr>
      <vt:lpstr>awry</vt:lpstr>
      <vt:lpstr>magnitude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bustling</dc:title>
  <dc:creator>cgriffinteach@outlook.com</dc:creator>
  <cp:lastModifiedBy>Courtney Griffin</cp:lastModifiedBy>
  <cp:revision>120</cp:revision>
  <dcterms:created xsi:type="dcterms:W3CDTF">2022-04-19T20:44:02Z</dcterms:created>
  <dcterms:modified xsi:type="dcterms:W3CDTF">2022-05-02T13:59:01Z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0x01010065E272C00328E14B8E206623A7D5532C</vt:lpwstr>
  </property>
</Properties>
</file>