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269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v_______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40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leap over something</a:t>
            </a:r>
          </a:p>
        </p:txBody>
      </p:sp>
      <p:pic>
        <p:nvPicPr>
          <p:cNvPr id="3" name="Picture 2" descr="Girl jumping over log Stock Photo by ©serrnovik 130012014">
            <a:extLst>
              <a:ext uri="{FF2B5EF4-FFF2-40B4-BE49-F238E27FC236}">
                <a16:creationId xmlns:a16="http://schemas.microsoft.com/office/drawing/2014/main" id="{EC038D21-249A-D064-2EC6-3DF03B95E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19" y="1703684"/>
            <a:ext cx="5379162" cy="3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119" y="47642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get over or beyond something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0242" name="Picture 2" descr="Illustrated High Jump Technique">
            <a:extLst>
              <a:ext uri="{FF2B5EF4-FFF2-40B4-BE49-F238E27FC236}">
                <a16:creationId xmlns:a16="http://schemas.microsoft.com/office/drawing/2014/main" id="{343E49BF-47AB-4BB1-AB27-E2A54011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19" y="1628775"/>
            <a:ext cx="6728083" cy="37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022" y="473832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characterized by a delicate disposition and an attention to good manners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1266" name="Picture 2" descr="Living A Fairytale: 6 Real Life Black Princesses | Black Then">
            <a:extLst>
              <a:ext uri="{FF2B5EF4-FFF2-40B4-BE49-F238E27FC236}">
                <a16:creationId xmlns:a16="http://schemas.microsoft.com/office/drawing/2014/main" id="{FF365D43-E0BD-8D0B-9C5F-774AE721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51" y="1579337"/>
            <a:ext cx="3483542" cy="39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197" y="39802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separation of people based on race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2290" name="Picture 2" descr="The 1974 Supreme Court Ruling On Detroit School Busing That Worsened  Segregation » WDET 101.9 FM">
            <a:extLst>
              <a:ext uri="{FF2B5EF4-FFF2-40B4-BE49-F238E27FC236}">
                <a16:creationId xmlns:a16="http://schemas.microsoft.com/office/drawing/2014/main" id="{AB8A5730-90DD-E30C-7758-35CA106B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32" y="1615375"/>
            <a:ext cx="6289935" cy="38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068" y="478339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anon_______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2626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something done for you or given to you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 by an unknown person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3314" name="Picture 2" descr="6 Reasons to Give Gifts Anonymously - Mail A Smile Today - Unique Custom  Greetings">
            <a:extLst>
              <a:ext uri="{FF2B5EF4-FFF2-40B4-BE49-F238E27FC236}">
                <a16:creationId xmlns:a16="http://schemas.microsoft.com/office/drawing/2014/main" id="{27033EC3-0E39-2487-34FF-E2DA8AC6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28" y="1595360"/>
            <a:ext cx="5661911" cy="390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9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0362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6818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race between two or more groups of people.  One person from each group races at a time.</a:t>
            </a:r>
          </a:p>
        </p:txBody>
      </p:sp>
      <p:pic>
        <p:nvPicPr>
          <p:cNvPr id="2050" name="Picture 2" descr="Kids relay race Stock Photos - Page 1 : Masterfile">
            <a:extLst>
              <a:ext uri="{FF2B5EF4-FFF2-40B4-BE49-F238E27FC236}">
                <a16:creationId xmlns:a16="http://schemas.microsoft.com/office/drawing/2014/main" id="{B3BDE04B-C5FF-367E-5F86-0997FC5A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03" y="1622401"/>
            <a:ext cx="5464394" cy="364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281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r_____ w______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1729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who assists after a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disaster has occurred</a:t>
            </a:r>
          </a:p>
        </p:txBody>
      </p:sp>
      <p:pic>
        <p:nvPicPr>
          <p:cNvPr id="3" name="Picture 2" descr="Audio: Urban search and rescue workers practice responding to a big  earthquake | 89.3 KPCC">
            <a:extLst>
              <a:ext uri="{FF2B5EF4-FFF2-40B4-BE49-F238E27FC236}">
                <a16:creationId xmlns:a16="http://schemas.microsoft.com/office/drawing/2014/main" id="{A0A3DB0F-F00F-BBED-A807-40B40AE1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34" y="1540199"/>
            <a:ext cx="5589486" cy="384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282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physical games or sports</a:t>
            </a:r>
          </a:p>
        </p:txBody>
      </p:sp>
      <p:pic>
        <p:nvPicPr>
          <p:cNvPr id="3" name="Picture 2" descr="Athletics - Madison Public Schools">
            <a:extLst>
              <a:ext uri="{FF2B5EF4-FFF2-40B4-BE49-F238E27FC236}">
                <a16:creationId xmlns:a16="http://schemas.microsoft.com/office/drawing/2014/main" id="{5CEAF323-324A-31AC-9111-1D52BB4C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77" y="1629928"/>
            <a:ext cx="7031488" cy="35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099" y="383413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3999" y="544801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 the cost of attending a school or institution</a:t>
            </a:r>
          </a:p>
        </p:txBody>
      </p:sp>
      <p:pic>
        <p:nvPicPr>
          <p:cNvPr id="3" name="Picture 2" descr="Why making public colleges tuition free won't close the enrollment gap |  Penn Today">
            <a:extLst>
              <a:ext uri="{FF2B5EF4-FFF2-40B4-BE49-F238E27FC236}">
                <a16:creationId xmlns:a16="http://schemas.microsoft.com/office/drawing/2014/main" id="{3EFFE75D-D210-0459-AD40-795A8D0DE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02" y="1715978"/>
            <a:ext cx="6525795" cy="34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55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property of a university or college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Hope College wants to make tuition free for all students through  “pay-it-forward” plan | 1450 AM 99.7 FM WHTC | Holland">
            <a:extLst>
              <a:ext uri="{FF2B5EF4-FFF2-40B4-BE49-F238E27FC236}">
                <a16:creationId xmlns:a16="http://schemas.microsoft.com/office/drawing/2014/main" id="{12F4210C-24F4-7310-4341-6810B365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546" y="1357652"/>
            <a:ext cx="4240260" cy="42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361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3391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cost associated with an event</a:t>
            </a:r>
          </a:p>
        </p:txBody>
      </p:sp>
      <p:pic>
        <p:nvPicPr>
          <p:cNvPr id="7170" name="Picture 2" descr="Ukraine's Grim Economic Toll From War Confronts World Governments - WSJ">
            <a:extLst>
              <a:ext uri="{FF2B5EF4-FFF2-40B4-BE49-F238E27FC236}">
                <a16:creationId xmlns:a16="http://schemas.microsoft.com/office/drawing/2014/main" id="{33D316BA-3EA1-55F5-C1B7-4FDE2339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2" y="1568774"/>
            <a:ext cx="5643407" cy="423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4602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challenging obstacle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8194" name="Picture 2" descr="LIFE ISN'T ABOUT WAITING FOR THE STORM TO PASS. IT'S ABOUT LEARNING TO  DANCE IN THE RAIN. - Quotes">
            <a:extLst>
              <a:ext uri="{FF2B5EF4-FFF2-40B4-BE49-F238E27FC236}">
                <a16:creationId xmlns:a16="http://schemas.microsoft.com/office/drawing/2014/main" id="{5A163F42-B867-B5A5-90A8-9889E1EF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50" y="1629339"/>
            <a:ext cx="6072372" cy="385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766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officially announce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proclamation clipart - Clip Art Library">
            <a:extLst>
              <a:ext uri="{FF2B5EF4-FFF2-40B4-BE49-F238E27FC236}">
                <a16:creationId xmlns:a16="http://schemas.microsoft.com/office/drawing/2014/main" id="{A6561377-2E95-BE9C-2297-32F5B919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27" y="1680855"/>
            <a:ext cx="3059945" cy="380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E272C00328E14B8E206623A7D5532C" ma:contentTypeVersion="6" ma:contentTypeDescription="Create a new document." ma:contentTypeScope="" ma:versionID="77d0a5fa85bbc68fcbf5b7c268e1e0ef">
  <xsd:schema xmlns:xsd="http://www.w3.org/2001/XMLSchema" xmlns:xs="http://www.w3.org/2001/XMLSchema" xmlns:p="http://schemas.microsoft.com/office/2006/metadata/properties" xmlns:ns2="a78aa7a8-1c69-4844-8827-c351b10a50ee" xmlns:ns3="f524221a-dc7c-43fb-a4bd-316301793a59" targetNamespace="http://schemas.microsoft.com/office/2006/metadata/properties" ma:root="true" ma:fieldsID="9c340907f4af091da85a422336b610c4" ns2:_="" ns3:_="">
    <xsd:import namespace="a78aa7a8-1c69-4844-8827-c351b10a50ee"/>
    <xsd:import namespace="f524221a-dc7c-43fb-a4bd-316301793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aa7a8-1c69-4844-8827-c351b10a5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4221a-dc7c-43fb-a4bd-316301793a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C3DE6-41F7-4323-8249-F20957DFEA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AFB185-D4FA-495E-B589-A0EA7869E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aa7a8-1c69-4844-8827-c351b10a50ee"/>
    <ds:schemaRef ds:uri="f524221a-dc7c-43fb-a4bd-316301793a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0BAF9F-894C-4499-A953-81C42D1E70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130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Amasis MT Pro Light</vt:lpstr>
      <vt:lpstr>Arial</vt:lpstr>
      <vt:lpstr>Calibri</vt:lpstr>
      <vt:lpstr>Calibri Light</vt:lpstr>
      <vt:lpstr>Office Theme</vt:lpstr>
      <vt:lpstr>v_______</vt:lpstr>
      <vt:lpstr>r________</vt:lpstr>
      <vt:lpstr>r_____ w______</vt:lpstr>
      <vt:lpstr>a_________</vt:lpstr>
      <vt:lpstr>t_________</vt:lpstr>
      <vt:lpstr>c_________</vt:lpstr>
      <vt:lpstr>t_________</vt:lpstr>
      <vt:lpstr>h________</vt:lpstr>
      <vt:lpstr>p__________</vt:lpstr>
      <vt:lpstr>c________</vt:lpstr>
      <vt:lpstr>d__________</vt:lpstr>
      <vt:lpstr>s_________</vt:lpstr>
      <vt:lpstr>anon_______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5</cp:revision>
  <dcterms:created xsi:type="dcterms:W3CDTF">2022-04-19T20:44:02Z</dcterms:created>
  <dcterms:modified xsi:type="dcterms:W3CDTF">2023-03-10T14:12:24Z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0x01010065E272C00328E14B8E206623A7D5532C</vt:lpwstr>
  </property>
</Properties>
</file>