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4F8CF-C2F6-424E-8BFD-86068B76928B}" v="76" dt="2022-04-27T17:55:38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Griffin" userId="2614f7c4-f168-40af-bf7f-5e95bb06de0d" providerId="ADAL" clId="{4294F8CF-C2F6-424E-8BFD-86068B76928B}"/>
    <pc:docChg chg="custSel addSld modSld">
      <pc:chgData name="Courtney Griffin" userId="2614f7c4-f168-40af-bf7f-5e95bb06de0d" providerId="ADAL" clId="{4294F8CF-C2F6-424E-8BFD-86068B76928B}" dt="2022-05-02T15:57:32.250" v="1507" actId="20577"/>
      <pc:docMkLst>
        <pc:docMk/>
      </pc:docMkLst>
      <pc:sldChg chg="addSp delSp modSp mod">
        <pc:chgData name="Courtney Griffin" userId="2614f7c4-f168-40af-bf7f-5e95bb06de0d" providerId="ADAL" clId="{4294F8CF-C2F6-424E-8BFD-86068B76928B}" dt="2022-04-27T15:53:01.654" v="93" actId="1076"/>
        <pc:sldMkLst>
          <pc:docMk/>
          <pc:sldMk cId="969367789" sldId="256"/>
        </pc:sldMkLst>
        <pc:spChg chg="mod">
          <ac:chgData name="Courtney Griffin" userId="2614f7c4-f168-40af-bf7f-5e95bb06de0d" providerId="ADAL" clId="{4294F8CF-C2F6-424E-8BFD-86068B76928B}" dt="2022-04-27T15:50:54.415" v="15" actId="20577"/>
          <ac:spMkLst>
            <pc:docMk/>
            <pc:sldMk cId="969367789" sldId="256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5:51:11.979" v="87" actId="20577"/>
          <ac:spMkLst>
            <pc:docMk/>
            <pc:sldMk cId="969367789" sldId="256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4294F8CF-C2F6-424E-8BFD-86068B76928B}" dt="2022-04-27T15:53:01.654" v="93" actId="1076"/>
          <ac:picMkLst>
            <pc:docMk/>
            <pc:sldMk cId="969367789" sldId="256"/>
            <ac:picMk id="3" creationId="{EC038D21-249A-D064-2EC6-3DF03B95E730}"/>
          </ac:picMkLst>
        </pc:picChg>
        <pc:picChg chg="del">
          <ac:chgData name="Courtney Griffin" userId="2614f7c4-f168-40af-bf7f-5e95bb06de0d" providerId="ADAL" clId="{4294F8CF-C2F6-424E-8BFD-86068B76928B}" dt="2022-04-27T15:51:14.966" v="88" actId="478"/>
          <ac:picMkLst>
            <pc:docMk/>
            <pc:sldMk cId="969367789" sldId="256"/>
            <ac:picMk id="1026" creationId="{D999AD88-D611-E059-F862-60AE690A74BD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5-02T15:57:12.242" v="1501" actId="20577"/>
        <pc:sldMkLst>
          <pc:docMk/>
          <pc:sldMk cId="2692592892" sldId="257"/>
        </pc:sldMkLst>
        <pc:spChg chg="mod">
          <ac:chgData name="Courtney Griffin" userId="2614f7c4-f168-40af-bf7f-5e95bb06de0d" providerId="ADAL" clId="{4294F8CF-C2F6-424E-8BFD-86068B76928B}" dt="2022-04-27T15:53:50.196" v="104" actId="20577"/>
          <ac:spMkLst>
            <pc:docMk/>
            <pc:sldMk cId="2692592892" sldId="257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5-02T15:57:12.242" v="1501" actId="20577"/>
          <ac:spMkLst>
            <pc:docMk/>
            <pc:sldMk cId="2692592892" sldId="257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4294F8CF-C2F6-424E-8BFD-86068B76928B}" dt="2022-04-27T15:55:42.860" v="236" actId="1076"/>
          <ac:picMkLst>
            <pc:docMk/>
            <pc:sldMk cId="2692592892" sldId="257"/>
            <ac:picMk id="2050" creationId="{B3BDE04B-C5FF-367E-5F86-0997FC5A8BC8}"/>
          </ac:picMkLst>
        </pc:picChg>
        <pc:picChg chg="del">
          <ac:chgData name="Courtney Griffin" userId="2614f7c4-f168-40af-bf7f-5e95bb06de0d" providerId="ADAL" clId="{4294F8CF-C2F6-424E-8BFD-86068B76928B}" dt="2022-04-27T15:54:23.180" v="233" actId="478"/>
          <ac:picMkLst>
            <pc:docMk/>
            <pc:sldMk cId="2692592892" sldId="257"/>
            <ac:picMk id="2054" creationId="{0578C7DE-D3C5-9375-4665-3A41B9D98A8F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5-02T15:57:21.402" v="1504" actId="20577"/>
        <pc:sldMkLst>
          <pc:docMk/>
          <pc:sldMk cId="1596138372" sldId="258"/>
        </pc:sldMkLst>
        <pc:spChg chg="mod">
          <ac:chgData name="Courtney Griffin" userId="2614f7c4-f168-40af-bf7f-5e95bb06de0d" providerId="ADAL" clId="{4294F8CF-C2F6-424E-8BFD-86068B76928B}" dt="2022-04-27T15:56:01.112" v="268" actId="20577"/>
          <ac:spMkLst>
            <pc:docMk/>
            <pc:sldMk cId="1596138372" sldId="258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5-02T15:57:21.402" v="1504" actId="20577"/>
          <ac:spMkLst>
            <pc:docMk/>
            <pc:sldMk cId="1596138372" sldId="258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4294F8CF-C2F6-424E-8BFD-86068B76928B}" dt="2022-04-27T15:58:20.971" v="420" actId="1076"/>
          <ac:picMkLst>
            <pc:docMk/>
            <pc:sldMk cId="1596138372" sldId="258"/>
            <ac:picMk id="3" creationId="{A0A3DB0F-F00F-BBED-A807-40B40AE1EA77}"/>
          </ac:picMkLst>
        </pc:picChg>
        <pc:picChg chg="del">
          <ac:chgData name="Courtney Griffin" userId="2614f7c4-f168-40af-bf7f-5e95bb06de0d" providerId="ADAL" clId="{4294F8CF-C2F6-424E-8BFD-86068B76928B}" dt="2022-04-27T15:56:41.676" v="415" actId="478"/>
          <ac:picMkLst>
            <pc:docMk/>
            <pc:sldMk cId="1596138372" sldId="258"/>
            <ac:picMk id="3074" creationId="{DC5A4F73-6B28-8085-F733-EFB861680E95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4-27T16:02:26.197" v="505" actId="1076"/>
        <pc:sldMkLst>
          <pc:docMk/>
          <pc:sldMk cId="2592735429" sldId="259"/>
        </pc:sldMkLst>
        <pc:spChg chg="mod">
          <ac:chgData name="Courtney Griffin" userId="2614f7c4-f168-40af-bf7f-5e95bb06de0d" providerId="ADAL" clId="{4294F8CF-C2F6-424E-8BFD-86068B76928B}" dt="2022-04-27T15:58:42.153" v="443" actId="20577"/>
          <ac:spMkLst>
            <pc:docMk/>
            <pc:sldMk cId="2592735429" sldId="259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5:59:01.322" v="499" actId="20577"/>
          <ac:spMkLst>
            <pc:docMk/>
            <pc:sldMk cId="2592735429" sldId="259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4294F8CF-C2F6-424E-8BFD-86068B76928B}" dt="2022-04-27T16:02:26.197" v="505" actId="1076"/>
          <ac:picMkLst>
            <pc:docMk/>
            <pc:sldMk cId="2592735429" sldId="259"/>
            <ac:picMk id="3" creationId="{5CEAF323-324A-31AC-9111-1D52BB4C4007}"/>
          </ac:picMkLst>
        </pc:picChg>
        <pc:picChg chg="del">
          <ac:chgData name="Courtney Griffin" userId="2614f7c4-f168-40af-bf7f-5e95bb06de0d" providerId="ADAL" clId="{4294F8CF-C2F6-424E-8BFD-86068B76928B}" dt="2022-04-27T15:59:03.127" v="500" actId="478"/>
          <ac:picMkLst>
            <pc:docMk/>
            <pc:sldMk cId="2592735429" sldId="259"/>
            <ac:picMk id="4098" creationId="{A3C74A56-82D2-B4A4-757A-66B17BD7B15E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4-27T17:15:19.640" v="585" actId="1076"/>
        <pc:sldMkLst>
          <pc:docMk/>
          <pc:sldMk cId="568698879" sldId="260"/>
        </pc:sldMkLst>
        <pc:spChg chg="mod">
          <ac:chgData name="Courtney Griffin" userId="2614f7c4-f168-40af-bf7f-5e95bb06de0d" providerId="ADAL" clId="{4294F8CF-C2F6-424E-8BFD-86068B76928B}" dt="2022-04-27T17:13:06.939" v="517" actId="20577"/>
          <ac:spMkLst>
            <pc:docMk/>
            <pc:sldMk cId="568698879" sldId="260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7:13:23.956" v="579" actId="20577"/>
          <ac:spMkLst>
            <pc:docMk/>
            <pc:sldMk cId="568698879" sldId="260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4294F8CF-C2F6-424E-8BFD-86068B76928B}" dt="2022-04-27T17:15:19.640" v="585" actId="1076"/>
          <ac:picMkLst>
            <pc:docMk/>
            <pc:sldMk cId="568698879" sldId="260"/>
            <ac:picMk id="3" creationId="{3EFFE75D-D210-0459-AD40-795A8D0DE746}"/>
          </ac:picMkLst>
        </pc:picChg>
        <pc:picChg chg="del">
          <ac:chgData name="Courtney Griffin" userId="2614f7c4-f168-40af-bf7f-5e95bb06de0d" providerId="ADAL" clId="{4294F8CF-C2F6-424E-8BFD-86068B76928B}" dt="2022-04-27T17:13:28.478" v="580" actId="478"/>
          <ac:picMkLst>
            <pc:docMk/>
            <pc:sldMk cId="568698879" sldId="260"/>
            <ac:picMk id="5122" creationId="{A127BA59-EFA5-8C7B-6C03-D4A4077C1D43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5-02T15:57:32.250" v="1507" actId="20577"/>
        <pc:sldMkLst>
          <pc:docMk/>
          <pc:sldMk cId="2968969736" sldId="261"/>
        </pc:sldMkLst>
        <pc:spChg chg="mod">
          <ac:chgData name="Courtney Griffin" userId="2614f7c4-f168-40af-bf7f-5e95bb06de0d" providerId="ADAL" clId="{4294F8CF-C2F6-424E-8BFD-86068B76928B}" dt="2022-04-27T17:16:24.004" v="603" actId="1076"/>
          <ac:spMkLst>
            <pc:docMk/>
            <pc:sldMk cId="2968969736" sldId="261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5-02T15:57:32.250" v="1507" actId="20577"/>
          <ac:spMkLst>
            <pc:docMk/>
            <pc:sldMk cId="2968969736" sldId="261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4294F8CF-C2F6-424E-8BFD-86068B76928B}" dt="2022-04-27T17:16:28.064" v="604" actId="1076"/>
          <ac:picMkLst>
            <pc:docMk/>
            <pc:sldMk cId="2968969736" sldId="261"/>
            <ac:picMk id="3" creationId="{12F4210C-24F4-7310-4341-6810B3657272}"/>
          </ac:picMkLst>
        </pc:picChg>
        <pc:picChg chg="del">
          <ac:chgData name="Courtney Griffin" userId="2614f7c4-f168-40af-bf7f-5e95bb06de0d" providerId="ADAL" clId="{4294F8CF-C2F6-424E-8BFD-86068B76928B}" dt="2022-04-27T17:15:35.895" v="598" actId="478"/>
          <ac:picMkLst>
            <pc:docMk/>
            <pc:sldMk cId="2968969736" sldId="261"/>
            <ac:picMk id="6146" creationId="{5A5A2EE5-D075-BB50-B057-06179451376D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4-27T17:20:20.557" v="796" actId="1076"/>
        <pc:sldMkLst>
          <pc:docMk/>
          <pc:sldMk cId="1899403505" sldId="269"/>
        </pc:sldMkLst>
        <pc:spChg chg="mod">
          <ac:chgData name="Courtney Griffin" userId="2614f7c4-f168-40af-bf7f-5e95bb06de0d" providerId="ADAL" clId="{4294F8CF-C2F6-424E-8BFD-86068B76928B}" dt="2022-04-27T17:17:25.395" v="724" actId="20577"/>
          <ac:spMkLst>
            <pc:docMk/>
            <pc:sldMk cId="1899403505" sldId="269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7:20:20.557" v="796" actId="1076"/>
          <ac:spMkLst>
            <pc:docMk/>
            <pc:sldMk cId="1899403505" sldId="269"/>
            <ac:spMk id="4" creationId="{F5E0DC47-C78D-4AD2-A712-5CDB0AFCB31A}"/>
          </ac:spMkLst>
        </pc:spChg>
        <pc:picChg chg="del">
          <ac:chgData name="Courtney Griffin" userId="2614f7c4-f168-40af-bf7f-5e95bb06de0d" providerId="ADAL" clId="{4294F8CF-C2F6-424E-8BFD-86068B76928B}" dt="2022-04-27T17:18:07.154" v="786" actId="478"/>
          <ac:picMkLst>
            <pc:docMk/>
            <pc:sldMk cId="1899403505" sldId="269"/>
            <ac:picMk id="3" creationId="{A311E83E-1620-987B-442A-1CC9DBF10E1C}"/>
          </ac:picMkLst>
        </pc:picChg>
        <pc:picChg chg="add mod">
          <ac:chgData name="Courtney Griffin" userId="2614f7c4-f168-40af-bf7f-5e95bb06de0d" providerId="ADAL" clId="{4294F8CF-C2F6-424E-8BFD-86068B76928B}" dt="2022-04-27T17:20:15.303" v="795" actId="1076"/>
          <ac:picMkLst>
            <pc:docMk/>
            <pc:sldMk cId="1899403505" sldId="269"/>
            <ac:picMk id="7170" creationId="{33D316BA-3EA1-55F5-C1B7-4FDE23397829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4-27T17:27:31.793" v="926" actId="1076"/>
        <pc:sldMkLst>
          <pc:docMk/>
          <pc:sldMk cId="2076155950" sldId="270"/>
        </pc:sldMkLst>
        <pc:spChg chg="mod">
          <ac:chgData name="Courtney Griffin" userId="2614f7c4-f168-40af-bf7f-5e95bb06de0d" providerId="ADAL" clId="{4294F8CF-C2F6-424E-8BFD-86068B76928B}" dt="2022-04-27T17:27:26.310" v="925" actId="1076"/>
          <ac:spMkLst>
            <pc:docMk/>
            <pc:sldMk cId="2076155950" sldId="270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7:23:55.706" v="919" actId="20577"/>
          <ac:spMkLst>
            <pc:docMk/>
            <pc:sldMk cId="2076155950" sldId="270"/>
            <ac:spMk id="4" creationId="{F5E0DC47-C78D-4AD2-A712-5CDB0AFCB31A}"/>
          </ac:spMkLst>
        </pc:spChg>
        <pc:picChg chg="del">
          <ac:chgData name="Courtney Griffin" userId="2614f7c4-f168-40af-bf7f-5e95bb06de0d" providerId="ADAL" clId="{4294F8CF-C2F6-424E-8BFD-86068B76928B}" dt="2022-04-27T17:23:58.421" v="920" actId="478"/>
          <ac:picMkLst>
            <pc:docMk/>
            <pc:sldMk cId="2076155950" sldId="270"/>
            <ac:picMk id="3" creationId="{92F39646-A411-7F90-8CC5-52A108D8BE7F}"/>
          </ac:picMkLst>
        </pc:picChg>
        <pc:picChg chg="add mod">
          <ac:chgData name="Courtney Griffin" userId="2614f7c4-f168-40af-bf7f-5e95bb06de0d" providerId="ADAL" clId="{4294F8CF-C2F6-424E-8BFD-86068B76928B}" dt="2022-04-27T17:27:31.793" v="926" actId="1076"/>
          <ac:picMkLst>
            <pc:docMk/>
            <pc:sldMk cId="2076155950" sldId="270"/>
            <ac:picMk id="8194" creationId="{5A163F42-B867-B5A5-90A8-9889E1EF4471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4-27T17:29:54.715" v="1005" actId="1076"/>
        <pc:sldMkLst>
          <pc:docMk/>
          <pc:sldMk cId="4109942673" sldId="271"/>
        </pc:sldMkLst>
        <pc:spChg chg="mod">
          <ac:chgData name="Courtney Griffin" userId="2614f7c4-f168-40af-bf7f-5e95bb06de0d" providerId="ADAL" clId="{4294F8CF-C2F6-424E-8BFD-86068B76928B}" dt="2022-04-27T17:27:47.648" v="942" actId="20577"/>
          <ac:spMkLst>
            <pc:docMk/>
            <pc:sldMk cId="4109942673" sldId="271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7:28:02.768" v="1001" actId="20577"/>
          <ac:spMkLst>
            <pc:docMk/>
            <pc:sldMk cId="4109942673" sldId="271"/>
            <ac:spMk id="4" creationId="{F5E0DC47-C78D-4AD2-A712-5CDB0AFCB31A}"/>
          </ac:spMkLst>
        </pc:spChg>
        <pc:picChg chg="add mod">
          <ac:chgData name="Courtney Griffin" userId="2614f7c4-f168-40af-bf7f-5e95bb06de0d" providerId="ADAL" clId="{4294F8CF-C2F6-424E-8BFD-86068B76928B}" dt="2022-04-27T17:29:54.715" v="1005" actId="1076"/>
          <ac:picMkLst>
            <pc:docMk/>
            <pc:sldMk cId="4109942673" sldId="271"/>
            <ac:picMk id="3" creationId="{A6561377-2E95-BE9C-2297-32F5B919BCE8}"/>
          </ac:picMkLst>
        </pc:picChg>
        <pc:picChg chg="del">
          <ac:chgData name="Courtney Griffin" userId="2614f7c4-f168-40af-bf7f-5e95bb06de0d" providerId="ADAL" clId="{4294F8CF-C2F6-424E-8BFD-86068B76928B}" dt="2022-04-27T17:28:07.898" v="1002" actId="478"/>
          <ac:picMkLst>
            <pc:docMk/>
            <pc:sldMk cId="4109942673" sldId="271"/>
            <ac:picMk id="9218" creationId="{CCB9B852-68C2-0610-302D-EFC7C9C6776D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4-27T17:31:48.542" v="1121" actId="1076"/>
        <pc:sldMkLst>
          <pc:docMk/>
          <pc:sldMk cId="4164626287" sldId="272"/>
        </pc:sldMkLst>
        <pc:spChg chg="mod">
          <ac:chgData name="Courtney Griffin" userId="2614f7c4-f168-40af-bf7f-5e95bb06de0d" providerId="ADAL" clId="{4294F8CF-C2F6-424E-8BFD-86068B76928B}" dt="2022-04-27T17:30:06.368" v="1021" actId="20577"/>
          <ac:spMkLst>
            <pc:docMk/>
            <pc:sldMk cId="4164626287" sldId="272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7:30:23.814" v="1115" actId="20577"/>
          <ac:spMkLst>
            <pc:docMk/>
            <pc:sldMk cId="4164626287" sldId="272"/>
            <ac:spMk id="4" creationId="{F5E0DC47-C78D-4AD2-A712-5CDB0AFCB31A}"/>
          </ac:spMkLst>
        </pc:spChg>
        <pc:picChg chg="del">
          <ac:chgData name="Courtney Griffin" userId="2614f7c4-f168-40af-bf7f-5e95bb06de0d" providerId="ADAL" clId="{4294F8CF-C2F6-424E-8BFD-86068B76928B}" dt="2022-04-27T17:30:26.037" v="1116" actId="478"/>
          <ac:picMkLst>
            <pc:docMk/>
            <pc:sldMk cId="4164626287" sldId="272"/>
            <ac:picMk id="3" creationId="{8E71AB48-D50B-0129-D5F7-24BBD0979973}"/>
          </ac:picMkLst>
        </pc:picChg>
        <pc:picChg chg="add mod">
          <ac:chgData name="Courtney Griffin" userId="2614f7c4-f168-40af-bf7f-5e95bb06de0d" providerId="ADAL" clId="{4294F8CF-C2F6-424E-8BFD-86068B76928B}" dt="2022-04-27T17:31:48.542" v="1121" actId="1076"/>
          <ac:picMkLst>
            <pc:docMk/>
            <pc:sldMk cId="4164626287" sldId="272"/>
            <ac:picMk id="10242" creationId="{343E49BF-47AB-4BB1-AB27-E2A540116A2C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4-27T17:34:59.872" v="1255" actId="1076"/>
        <pc:sldMkLst>
          <pc:docMk/>
          <pc:sldMk cId="4255832651" sldId="273"/>
        </pc:sldMkLst>
        <pc:spChg chg="mod">
          <ac:chgData name="Courtney Griffin" userId="2614f7c4-f168-40af-bf7f-5e95bb06de0d" providerId="ADAL" clId="{4294F8CF-C2F6-424E-8BFD-86068B76928B}" dt="2022-04-27T17:34:46.501" v="1252" actId="1076"/>
          <ac:spMkLst>
            <pc:docMk/>
            <pc:sldMk cId="4255832651" sldId="273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7:32:24.132" v="1244" actId="20577"/>
          <ac:spMkLst>
            <pc:docMk/>
            <pc:sldMk cId="4255832651" sldId="273"/>
            <ac:spMk id="4" creationId="{F5E0DC47-C78D-4AD2-A712-5CDB0AFCB31A}"/>
          </ac:spMkLst>
        </pc:spChg>
        <pc:picChg chg="del">
          <ac:chgData name="Courtney Griffin" userId="2614f7c4-f168-40af-bf7f-5e95bb06de0d" providerId="ADAL" clId="{4294F8CF-C2F6-424E-8BFD-86068B76928B}" dt="2022-04-27T17:32:26.368" v="1245" actId="478"/>
          <ac:picMkLst>
            <pc:docMk/>
            <pc:sldMk cId="4255832651" sldId="273"/>
            <ac:picMk id="3" creationId="{E41EDEAC-2604-25F7-ADBD-867BC21C0E17}"/>
          </ac:picMkLst>
        </pc:picChg>
        <pc:picChg chg="add mod">
          <ac:chgData name="Courtney Griffin" userId="2614f7c4-f168-40af-bf7f-5e95bb06de0d" providerId="ADAL" clId="{4294F8CF-C2F6-424E-8BFD-86068B76928B}" dt="2022-04-27T17:34:59.872" v="1255" actId="1076"/>
          <ac:picMkLst>
            <pc:docMk/>
            <pc:sldMk cId="4255832651" sldId="273"/>
            <ac:picMk id="11266" creationId="{FF365D43-E0BD-8D0B-9C5F-774AE721A21A}"/>
          </ac:picMkLst>
        </pc:picChg>
      </pc:sldChg>
      <pc:sldChg chg="addSp delSp modSp mod">
        <pc:chgData name="Courtney Griffin" userId="2614f7c4-f168-40af-bf7f-5e95bb06de0d" providerId="ADAL" clId="{4294F8CF-C2F6-424E-8BFD-86068B76928B}" dt="2022-04-27T17:39:51.942" v="1372" actId="1076"/>
        <pc:sldMkLst>
          <pc:docMk/>
          <pc:sldMk cId="906266975" sldId="274"/>
        </pc:sldMkLst>
        <pc:spChg chg="mod">
          <ac:chgData name="Courtney Griffin" userId="2614f7c4-f168-40af-bf7f-5e95bb06de0d" providerId="ADAL" clId="{4294F8CF-C2F6-424E-8BFD-86068B76928B}" dt="2022-04-27T17:35:25.643" v="1273" actId="20577"/>
          <ac:spMkLst>
            <pc:docMk/>
            <pc:sldMk cId="906266975" sldId="274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7:35:48.013" v="1368" actId="20577"/>
          <ac:spMkLst>
            <pc:docMk/>
            <pc:sldMk cId="906266975" sldId="274"/>
            <ac:spMk id="4" creationId="{F5E0DC47-C78D-4AD2-A712-5CDB0AFCB31A}"/>
          </ac:spMkLst>
        </pc:spChg>
        <pc:picChg chg="del">
          <ac:chgData name="Courtney Griffin" userId="2614f7c4-f168-40af-bf7f-5e95bb06de0d" providerId="ADAL" clId="{4294F8CF-C2F6-424E-8BFD-86068B76928B}" dt="2022-04-27T17:35:50.192" v="1369" actId="478"/>
          <ac:picMkLst>
            <pc:docMk/>
            <pc:sldMk cId="906266975" sldId="274"/>
            <ac:picMk id="3" creationId="{2D9F727B-56D5-D512-5422-60EDEDEEBB8D}"/>
          </ac:picMkLst>
        </pc:picChg>
        <pc:picChg chg="add mod">
          <ac:chgData name="Courtney Griffin" userId="2614f7c4-f168-40af-bf7f-5e95bb06de0d" providerId="ADAL" clId="{4294F8CF-C2F6-424E-8BFD-86068B76928B}" dt="2022-04-27T17:39:51.942" v="1372" actId="1076"/>
          <ac:picMkLst>
            <pc:docMk/>
            <pc:sldMk cId="906266975" sldId="274"/>
            <ac:picMk id="12290" creationId="{AB8A5730-90DD-E30C-7758-35CA106B8530}"/>
          </ac:picMkLst>
        </pc:picChg>
      </pc:sldChg>
      <pc:sldChg chg="addSp delSp modSp add mod">
        <pc:chgData name="Courtney Griffin" userId="2614f7c4-f168-40af-bf7f-5e95bb06de0d" providerId="ADAL" clId="{4294F8CF-C2F6-424E-8BFD-86068B76928B}" dt="2022-04-27T17:56:07.531" v="1493" actId="20577"/>
        <pc:sldMkLst>
          <pc:docMk/>
          <pc:sldMk cId="3902296859" sldId="275"/>
        </pc:sldMkLst>
        <pc:spChg chg="mod">
          <ac:chgData name="Courtney Griffin" userId="2614f7c4-f168-40af-bf7f-5e95bb06de0d" providerId="ADAL" clId="{4294F8CF-C2F6-424E-8BFD-86068B76928B}" dt="2022-04-27T17:53:41.530" v="1397" actId="20577"/>
          <ac:spMkLst>
            <pc:docMk/>
            <pc:sldMk cId="3902296859" sldId="275"/>
            <ac:spMk id="2" creationId="{1B0C9768-4110-4521-8AB5-7ECAB7C12845}"/>
          </ac:spMkLst>
        </pc:spChg>
        <pc:spChg chg="mod">
          <ac:chgData name="Courtney Griffin" userId="2614f7c4-f168-40af-bf7f-5e95bb06de0d" providerId="ADAL" clId="{4294F8CF-C2F6-424E-8BFD-86068B76928B}" dt="2022-04-27T17:56:07.531" v="1493" actId="20577"/>
          <ac:spMkLst>
            <pc:docMk/>
            <pc:sldMk cId="3902296859" sldId="275"/>
            <ac:spMk id="4" creationId="{F5E0DC47-C78D-4AD2-A712-5CDB0AFCB31A}"/>
          </ac:spMkLst>
        </pc:spChg>
        <pc:picChg chg="del">
          <ac:chgData name="Courtney Griffin" userId="2614f7c4-f168-40af-bf7f-5e95bb06de0d" providerId="ADAL" clId="{4294F8CF-C2F6-424E-8BFD-86068B76928B}" dt="2022-04-27T17:53:58.143" v="1398" actId="478"/>
          <ac:picMkLst>
            <pc:docMk/>
            <pc:sldMk cId="3902296859" sldId="275"/>
            <ac:picMk id="12290" creationId="{AB8A5730-90DD-E30C-7758-35CA106B8530}"/>
          </ac:picMkLst>
        </pc:picChg>
        <pc:picChg chg="add mod">
          <ac:chgData name="Courtney Griffin" userId="2614f7c4-f168-40af-bf7f-5e95bb06de0d" providerId="ADAL" clId="{4294F8CF-C2F6-424E-8BFD-86068B76928B}" dt="2022-04-27T17:55:38.541" v="1403" actId="1076"/>
          <ac:picMkLst>
            <pc:docMk/>
            <pc:sldMk cId="3902296859" sldId="275"/>
            <ac:picMk id="13314" creationId="{27033EC3-0E39-2487-34FF-E2DA8AC6DE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vaulted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leap over something with the aid of one’s hands</a:t>
            </a:r>
          </a:p>
        </p:txBody>
      </p:sp>
      <p:pic>
        <p:nvPicPr>
          <p:cNvPr id="3" name="Picture 2" descr="Girl jumping over log Stock Photo by ©serrnovik 130012014">
            <a:extLst>
              <a:ext uri="{FF2B5EF4-FFF2-40B4-BE49-F238E27FC236}">
                <a16:creationId xmlns:a16="http://schemas.microsoft.com/office/drawing/2014/main" id="{EC038D21-249A-D064-2EC6-3DF03B95E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19" y="1917126"/>
            <a:ext cx="5379162" cy="3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clear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get over or beyond something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42" name="Picture 2" descr="Illustrated High Jump Technique">
            <a:extLst>
              <a:ext uri="{FF2B5EF4-FFF2-40B4-BE49-F238E27FC236}">
                <a16:creationId xmlns:a16="http://schemas.microsoft.com/office/drawing/2014/main" id="{343E49BF-47AB-4BB1-AB27-E2A54011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924050"/>
            <a:ext cx="6400798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022" y="63872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dainty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a delicate disposition and an attention to good manners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1266" name="Picture 2" descr="Living A Fairytale: 6 Real Life Black Princesses | Black Then">
            <a:extLst>
              <a:ext uri="{FF2B5EF4-FFF2-40B4-BE49-F238E27FC236}">
                <a16:creationId xmlns:a16="http://schemas.microsoft.com/office/drawing/2014/main" id="{FF365D43-E0BD-8D0B-9C5F-774AE721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51" y="1579337"/>
            <a:ext cx="3483542" cy="39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segregation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separation of people based on race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0" name="Picture 2" descr="The 1974 Supreme Court Ruling On Detroit School Busing That Worsened  Segregation » WDET 101.9 FM">
            <a:extLst>
              <a:ext uri="{FF2B5EF4-FFF2-40B4-BE49-F238E27FC236}">
                <a16:creationId xmlns:a16="http://schemas.microsoft.com/office/drawing/2014/main" id="{AB8A5730-90DD-E30C-7758-35CA106B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141525"/>
            <a:ext cx="5524500" cy="33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anonymous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n</a:t>
            </a:r>
            <a:r>
              <a:rPr lang="en-US" sz="3600">
                <a:latin typeface="Amasis MT Pro Light" panose="02040304050005020304" pitchFamily="18" charset="0"/>
              </a:rPr>
              <a:t>ot </a:t>
            </a:r>
            <a:r>
              <a:rPr lang="en-US" sz="3600" dirty="0">
                <a:latin typeface="Amasis MT Pro Light" panose="02040304050005020304" pitchFamily="18" charset="0"/>
              </a:rPr>
              <a:t>identified as coming from a specific person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3314" name="Picture 2" descr="6 Reasons to Give Gifts Anonymously - Mail A Smile Today - Unique Custom  Greetings">
            <a:extLst>
              <a:ext uri="{FF2B5EF4-FFF2-40B4-BE49-F238E27FC236}">
                <a16:creationId xmlns:a16="http://schemas.microsoft.com/office/drawing/2014/main" id="{27033EC3-0E39-2487-34FF-E2DA8AC6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2105026"/>
            <a:ext cx="4829175" cy="33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9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relays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race between two or more groups of people.  One person from each group races at a time.</a:t>
            </a:r>
          </a:p>
        </p:txBody>
      </p:sp>
      <p:pic>
        <p:nvPicPr>
          <p:cNvPr id="2050" name="Picture 2" descr="Kids relay race Stock Photos - Page 1 : Masterfile">
            <a:extLst>
              <a:ext uri="{FF2B5EF4-FFF2-40B4-BE49-F238E27FC236}">
                <a16:creationId xmlns:a16="http://schemas.microsoft.com/office/drawing/2014/main" id="{B3BDE04B-C5FF-367E-5F86-0997FC5A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14" y="2062976"/>
            <a:ext cx="5464394" cy="364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rescue worker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07684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who assists after a disaster has occurred, often by attending to injuries or serving food</a:t>
            </a:r>
          </a:p>
        </p:txBody>
      </p:sp>
      <p:pic>
        <p:nvPicPr>
          <p:cNvPr id="3" name="Picture 2" descr="Audio: Urban search and rescue workers practice responding to a big  earthquake | 89.3 KPCC">
            <a:extLst>
              <a:ext uri="{FF2B5EF4-FFF2-40B4-BE49-F238E27FC236}">
                <a16:creationId xmlns:a16="http://schemas.microsoft.com/office/drawing/2014/main" id="{A0A3DB0F-F00F-BBED-A807-40B40AE1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26" y="1932629"/>
            <a:ext cx="4669548" cy="32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athletics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physical games or sports</a:t>
            </a:r>
          </a:p>
        </p:txBody>
      </p:sp>
      <p:pic>
        <p:nvPicPr>
          <p:cNvPr id="3" name="Picture 2" descr="Athletics - Madison Public Schools">
            <a:extLst>
              <a:ext uri="{FF2B5EF4-FFF2-40B4-BE49-F238E27FC236}">
                <a16:creationId xmlns:a16="http://schemas.microsoft.com/office/drawing/2014/main" id="{5CEAF323-324A-31AC-9111-1D52BB4C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28" y="1999768"/>
            <a:ext cx="7031488" cy="359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tuition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 the cost of attending a school or institution</a:t>
            </a:r>
          </a:p>
        </p:txBody>
      </p:sp>
      <p:pic>
        <p:nvPicPr>
          <p:cNvPr id="3" name="Picture 2" descr="Why making public colleges tuition free won't close the enrollment gap |  Penn Today">
            <a:extLst>
              <a:ext uri="{FF2B5EF4-FFF2-40B4-BE49-F238E27FC236}">
                <a16:creationId xmlns:a16="http://schemas.microsoft.com/office/drawing/2014/main" id="{3EFFE75D-D210-0459-AD40-795A8D0D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02" y="2017986"/>
            <a:ext cx="6525795" cy="34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233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campus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property of a university or college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Hope College wants to make tuition free for all students through  “pay-it-forward” plan | 1450 AM 99.7 FM WHTC | Holland">
            <a:extLst>
              <a:ext uri="{FF2B5EF4-FFF2-40B4-BE49-F238E27FC236}">
                <a16:creationId xmlns:a16="http://schemas.microsoft.com/office/drawing/2014/main" id="{12F4210C-24F4-7310-4341-6810B365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92" y="1862951"/>
            <a:ext cx="3748909" cy="37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toll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339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cost associated with an event</a:t>
            </a:r>
          </a:p>
        </p:txBody>
      </p:sp>
      <p:pic>
        <p:nvPicPr>
          <p:cNvPr id="7170" name="Picture 2" descr="Ukraine's Grim Economic Toll From War Confronts World Governments - WSJ">
            <a:extLst>
              <a:ext uri="{FF2B5EF4-FFF2-40B4-BE49-F238E27FC236}">
                <a16:creationId xmlns:a16="http://schemas.microsoft.com/office/drawing/2014/main" id="{33D316BA-3EA1-55F5-C1B7-4FDE2339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1883569"/>
            <a:ext cx="5400675" cy="4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858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hardships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challenging obstacle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8194" name="Picture 2" descr="LIFE ISN'T ABOUT WAITING FOR THE STORM TO PASS. IT'S ABOUT LEARNING TO  DANCE IN THE RAIN. - Quotes">
            <a:extLst>
              <a:ext uri="{FF2B5EF4-FFF2-40B4-BE49-F238E27FC236}">
                <a16:creationId xmlns:a16="http://schemas.microsoft.com/office/drawing/2014/main" id="{5A163F42-B867-B5A5-90A8-9889E1EF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40" y="1759197"/>
            <a:ext cx="6072372" cy="38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proclaimed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officially announce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proclamation clipart - Clip Art Library">
            <a:extLst>
              <a:ext uri="{FF2B5EF4-FFF2-40B4-BE49-F238E27FC236}">
                <a16:creationId xmlns:a16="http://schemas.microsoft.com/office/drawing/2014/main" id="{A6561377-2E95-BE9C-2297-32F5B919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952625"/>
            <a:ext cx="2795587" cy="34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272C00328E14B8E206623A7D5532C" ma:contentTypeVersion="6" ma:contentTypeDescription="Create a new document." ma:contentTypeScope="" ma:versionID="77d0a5fa85bbc68fcbf5b7c268e1e0ef">
  <xsd:schema xmlns:xsd="http://www.w3.org/2001/XMLSchema" xmlns:xs="http://www.w3.org/2001/XMLSchema" xmlns:p="http://schemas.microsoft.com/office/2006/metadata/properties" xmlns:ns2="a78aa7a8-1c69-4844-8827-c351b10a50ee" xmlns:ns3="f524221a-dc7c-43fb-a4bd-316301793a59" targetNamespace="http://schemas.microsoft.com/office/2006/metadata/properties" ma:root="true" ma:fieldsID="9c340907f4af091da85a422336b610c4" ns2:_="" ns3:_="">
    <xsd:import namespace="a78aa7a8-1c69-4844-8827-c351b10a50ee"/>
    <xsd:import namespace="f524221a-dc7c-43fb-a4bd-316301793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aa7a8-1c69-4844-8827-c351b10a5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4221a-dc7c-43fb-a4bd-316301793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AFB185-D4FA-495E-B589-A0EA7869E411}"/>
</file>

<file path=customXml/itemProps2.xml><?xml version="1.0" encoding="utf-8"?>
<ds:datastoreItem xmlns:ds="http://schemas.openxmlformats.org/officeDocument/2006/customXml" ds:itemID="{DF0BAF9F-894C-4499-A953-81C42D1E700E}"/>
</file>

<file path=customXml/itemProps3.xml><?xml version="1.0" encoding="utf-8"?>
<ds:datastoreItem xmlns:ds="http://schemas.openxmlformats.org/officeDocument/2006/customXml" ds:itemID="{FA1C3DE6-41F7-4323-8249-F20957DFEA33}"/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126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Amasis MT Pro Light</vt:lpstr>
      <vt:lpstr>Arial</vt:lpstr>
      <vt:lpstr>Calibri</vt:lpstr>
      <vt:lpstr>Calibri Light</vt:lpstr>
      <vt:lpstr>Office Theme</vt:lpstr>
      <vt:lpstr>vaulted</vt:lpstr>
      <vt:lpstr>relays</vt:lpstr>
      <vt:lpstr>rescue worker</vt:lpstr>
      <vt:lpstr>athletics</vt:lpstr>
      <vt:lpstr>tuition</vt:lpstr>
      <vt:lpstr>campus</vt:lpstr>
      <vt:lpstr>toll</vt:lpstr>
      <vt:lpstr>hardships</vt:lpstr>
      <vt:lpstr>proclaimed</vt:lpstr>
      <vt:lpstr>clear</vt:lpstr>
      <vt:lpstr>dainty</vt:lpstr>
      <vt:lpstr>segregation</vt:lpstr>
      <vt:lpstr>anonymous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Courtney Griffin</cp:lastModifiedBy>
  <cp:revision>3</cp:revision>
  <dcterms:created xsi:type="dcterms:W3CDTF">2022-04-19T20:44:02Z</dcterms:created>
  <dcterms:modified xsi:type="dcterms:W3CDTF">2022-05-02T15:57:40Z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0x01010065E272C00328E14B8E206623A7D5532C</vt:lpwstr>
  </property>
</Properties>
</file>