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57" r:id="rId6"/>
    <p:sldId id="258" r:id="rId7"/>
    <p:sldId id="259" r:id="rId8"/>
    <p:sldId id="260" r:id="rId9"/>
    <p:sldId id="261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2B67E-7B6D-4389-9C86-6F07B30EBF31}" v="73" dt="2022-04-27T15:47:17.856"/>
    <p1510:client id="{E3971513-C2C8-4C40-80CF-875A2502308D}" v="1" dt="2022-08-29T19:11:33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chanced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to risk</a:t>
            </a:r>
          </a:p>
        </p:txBody>
      </p:sp>
      <p:pic>
        <p:nvPicPr>
          <p:cNvPr id="1026" name="Picture 2" descr="The Best Roller Skating Rinks in and around NYC | NYMetroParents">
            <a:extLst>
              <a:ext uri="{FF2B5EF4-FFF2-40B4-BE49-F238E27FC236}">
                <a16:creationId xmlns:a16="http://schemas.microsoft.com/office/drawing/2014/main" id="{D999AD88-D611-E059-F862-60AE690A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19" y="1890604"/>
            <a:ext cx="5627962" cy="37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96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association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a group of people organized for a common purpose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American Heart Association | Fort Worth, TX 76102-7100">
            <a:extLst>
              <a:ext uri="{FF2B5EF4-FFF2-40B4-BE49-F238E27FC236}">
                <a16:creationId xmlns:a16="http://schemas.microsoft.com/office/drawing/2014/main" id="{8E71AB48-D50B-0129-D5F7-24BBD0979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348" y="1988090"/>
            <a:ext cx="4865303" cy="32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2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commotion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disorderly noise; disturbance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Ocean Commotion Kids Promo - YouTube">
            <a:extLst>
              <a:ext uri="{FF2B5EF4-FFF2-40B4-BE49-F238E27FC236}">
                <a16:creationId xmlns:a16="http://schemas.microsoft.com/office/drawing/2014/main" id="{E41EDEAC-2604-25F7-ADBD-867BC21C0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915" y="1951884"/>
            <a:ext cx="6274677" cy="35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privacy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a condition of being alone or not shared with others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OEM So Lovely Diary with Lock - China Diary and Stationery price |  Made-in-China.com">
            <a:extLst>
              <a:ext uri="{FF2B5EF4-FFF2-40B4-BE49-F238E27FC236}">
                <a16:creationId xmlns:a16="http://schemas.microsoft.com/office/drawing/2014/main" id="{2D9F727B-56D5-D512-5422-60EDEDEEB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961" y="2062976"/>
            <a:ext cx="4139270" cy="367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6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fumed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to express irritation or anger</a:t>
            </a:r>
          </a:p>
        </p:txBody>
      </p:sp>
      <p:pic>
        <p:nvPicPr>
          <p:cNvPr id="2054" name="Picture 6" descr="Anger Busters for Kids - Focus on the Family">
            <a:extLst>
              <a:ext uri="{FF2B5EF4-FFF2-40B4-BE49-F238E27FC236}">
                <a16:creationId xmlns:a16="http://schemas.microsoft.com/office/drawing/2014/main" id="{0578C7DE-D3C5-9375-4665-3A41B9D9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684" y="2321473"/>
            <a:ext cx="4973364" cy="278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rummaged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to search by moving things around</a:t>
            </a:r>
          </a:p>
        </p:txBody>
      </p:sp>
      <p:pic>
        <p:nvPicPr>
          <p:cNvPr id="3074" name="Picture 2" descr="Free Garage Sale Clip Art, Download Free Garage Sale Clip Art png images,  Free ClipArts on Clipart Library">
            <a:extLst>
              <a:ext uri="{FF2B5EF4-FFF2-40B4-BE49-F238E27FC236}">
                <a16:creationId xmlns:a16="http://schemas.microsoft.com/office/drawing/2014/main" id="{DC5A4F73-6B28-8085-F733-EFB861680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917" y="2161767"/>
            <a:ext cx="3848265" cy="302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reluctantly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not wanting to act; unwilling</a:t>
            </a:r>
          </a:p>
        </p:txBody>
      </p:sp>
      <p:pic>
        <p:nvPicPr>
          <p:cNvPr id="1026" name="Picture 2" descr="Getting Kids to Eat More Vegetables">
            <a:extLst>
              <a:ext uri="{FF2B5EF4-FFF2-40B4-BE49-F238E27FC236}">
                <a16:creationId xmlns:a16="http://schemas.microsoft.com/office/drawing/2014/main" id="{7C5BAB32-C2F1-4A1D-B045-E1BBBF8DE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178" y="2154337"/>
            <a:ext cx="5329643" cy="335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8049"/>
            <a:ext cx="9144000" cy="1182414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slate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 dark gray color</a:t>
            </a:r>
          </a:p>
        </p:txBody>
      </p:sp>
      <p:pic>
        <p:nvPicPr>
          <p:cNvPr id="5122" name="Picture 2" descr="Free Cinderella Short Story: Under the Dark Gray Clouds — Fantasy and  Science Fiction Books by Ron Vitale | Clouds, Black clouds, Grey clouds">
            <a:extLst>
              <a:ext uri="{FF2B5EF4-FFF2-40B4-BE49-F238E27FC236}">
                <a16:creationId xmlns:a16="http://schemas.microsoft.com/office/drawing/2014/main" id="{A127BA59-EFA5-8C7B-6C03-D4A4077C1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62" y="2021967"/>
            <a:ext cx="5360276" cy="357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nerves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a state of mind characterized by nervousness or anticipation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6146" name="Picture 2" descr="10 Better Ways to Help an Anxious Child Calm Down | Psychology Today">
            <a:extLst>
              <a:ext uri="{FF2B5EF4-FFF2-40B4-BE49-F238E27FC236}">
                <a16:creationId xmlns:a16="http://schemas.microsoft.com/office/drawing/2014/main" id="{5A5A2EE5-D075-BB50-B057-061794513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510" y="2003886"/>
            <a:ext cx="6437587" cy="337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quivering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to shake slightly; shiver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Challenging Case: Hand Tremors That Worsen With Stress">
            <a:extLst>
              <a:ext uri="{FF2B5EF4-FFF2-40B4-BE49-F238E27FC236}">
                <a16:creationId xmlns:a16="http://schemas.microsoft.com/office/drawing/2014/main" id="{A311E83E-1620-987B-442A-1CC9DBF10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324" y="2062976"/>
            <a:ext cx="4390806" cy="307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instinct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a way of acting without thinking that one is born with or has practiced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Newborn Crying: What It Means and How to Handle It | Parents">
            <a:extLst>
              <a:ext uri="{FF2B5EF4-FFF2-40B4-BE49-F238E27FC236}">
                <a16:creationId xmlns:a16="http://schemas.microsoft.com/office/drawing/2014/main" id="{92F39646-A411-7F90-8CC5-52A108D8B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172" y="1978088"/>
            <a:ext cx="5282105" cy="352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glumly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masis MT Pro Light" panose="02040304050005020304" pitchFamily="18" charset="0"/>
              </a:rPr>
              <a:t>with disappointment or unhappiness</a:t>
            </a:r>
          </a:p>
          <a:p>
            <a:pPr algn="ctr"/>
            <a:endParaRPr lang="en-US" sz="3600">
              <a:latin typeface="Amasis MT Pro Light" panose="02040304050005020304" pitchFamily="18" charset="0"/>
            </a:endParaRPr>
          </a:p>
        </p:txBody>
      </p:sp>
      <p:pic>
        <p:nvPicPr>
          <p:cNvPr id="9218" name="Picture 2" descr="How to Teach Your Kids to Accept Losing | Parenting Squad">
            <a:extLst>
              <a:ext uri="{FF2B5EF4-FFF2-40B4-BE49-F238E27FC236}">
                <a16:creationId xmlns:a16="http://schemas.microsoft.com/office/drawing/2014/main" id="{CCB9B852-68C2-0610-302D-EFC7C9C67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697" y="2189030"/>
            <a:ext cx="5862191" cy="32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4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272C00328E14B8E206623A7D5532C" ma:contentTypeVersion="6" ma:contentTypeDescription="Create a new document." ma:contentTypeScope="" ma:versionID="77d0a5fa85bbc68fcbf5b7c268e1e0ef">
  <xsd:schema xmlns:xsd="http://www.w3.org/2001/XMLSchema" xmlns:xs="http://www.w3.org/2001/XMLSchema" xmlns:p="http://schemas.microsoft.com/office/2006/metadata/properties" xmlns:ns2="a78aa7a8-1c69-4844-8827-c351b10a50ee" xmlns:ns3="f524221a-dc7c-43fb-a4bd-316301793a59" targetNamespace="http://schemas.microsoft.com/office/2006/metadata/properties" ma:root="true" ma:fieldsID="9c340907f4af091da85a422336b610c4" ns2:_="" ns3:_="">
    <xsd:import namespace="a78aa7a8-1c69-4844-8827-c351b10a50ee"/>
    <xsd:import namespace="f524221a-dc7c-43fb-a4bd-316301793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aa7a8-1c69-4844-8827-c351b10a5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4221a-dc7c-43fb-a4bd-316301793a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692C4A-A6C6-4BEB-B780-42598F3D92F5}">
  <ds:schemaRefs>
    <ds:schemaRef ds:uri="a78aa7a8-1c69-4844-8827-c351b10a50ee"/>
    <ds:schemaRef ds:uri="f524221a-dc7c-43fb-a4bd-316301793a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7591EFB-5F08-4B3C-8CD5-B9C6A694109E}">
  <ds:schemaRefs>
    <ds:schemaRef ds:uri="f524221a-dc7c-43fb-a4bd-316301793a59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78aa7a8-1c69-4844-8827-c351b10a50e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3C693DB-B91F-4F33-AA0A-215ED0DA0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 Light</vt:lpstr>
      <vt:lpstr>Arial</vt:lpstr>
      <vt:lpstr>Calibri</vt:lpstr>
      <vt:lpstr>Calibri Light</vt:lpstr>
      <vt:lpstr>Office Theme</vt:lpstr>
      <vt:lpstr>chanced</vt:lpstr>
      <vt:lpstr>fumed</vt:lpstr>
      <vt:lpstr>rummaged</vt:lpstr>
      <vt:lpstr>reluctantly</vt:lpstr>
      <vt:lpstr>slate</vt:lpstr>
      <vt:lpstr>nerves</vt:lpstr>
      <vt:lpstr>quivering</vt:lpstr>
      <vt:lpstr>instinct</vt:lpstr>
      <vt:lpstr>glumly</vt:lpstr>
      <vt:lpstr>association</vt:lpstr>
      <vt:lpstr>commotion</vt:lpstr>
      <vt:lpstr>privacy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3</cp:revision>
  <cp:lastPrinted>2022-09-08T11:32:44Z</cp:lastPrinted>
  <dcterms:created xsi:type="dcterms:W3CDTF">2022-04-19T20:44:02Z</dcterms:created>
  <dcterms:modified xsi:type="dcterms:W3CDTF">2022-09-08T13:48:19Z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0x01010065E272C00328E14B8E206623A7D5532C</vt:lpwstr>
  </property>
</Properties>
</file>