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70" r:id="rId9"/>
    <p:sldId id="271" r:id="rId10"/>
    <p:sldId id="272" r:id="rId11"/>
    <p:sldId id="273" r:id="rId12"/>
    <p:sldId id="27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9" d="100"/>
          <a:sy n="79" d="100"/>
        </p:scale>
        <p:origin x="10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995E6-51C8-4ADB-B6BE-C9F522C661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C38043-D080-4E94-AB18-575B840FDC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DB34A-CD2D-4699-8F34-B0A6140D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69236C-B356-4E51-A9A2-FC40AB8CC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B999EC-050B-4FCF-8E74-97C4816C1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431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143D4-101D-456B-8124-97ECB16A1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B22C1B-F1BD-43F5-AFC2-8311B90253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41F4E7-41B1-4D39-8ACE-19398AB73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28C55-BE73-4ED2-951F-BA42E4520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17A5E0-FF6A-4394-83BC-47B78D111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162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7E7559-1667-4B94-8B81-26F3824BC4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BCE9AE-5036-4A4C-8850-27858CED9A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27B045-EDA7-4395-BC93-525BE49F9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F119E-A335-469C-8A15-5DDD75B3B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94FBB5-B1BD-4C47-BA8A-12F0EAEBF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759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4D381-077D-4F16-AF08-54C712720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AA75F-0326-451A-9538-F114FF622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AAD814-8B4B-4AB8-AA75-D560CD62E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8AA8F-745F-4F9B-AF70-C21A81171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AC11F-4B81-4911-8B13-269B8020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771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8337F-924C-4E12-8270-A660FE7F5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C70AA8-69C0-44B4-A3B6-48759EAA3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1E992-5821-4905-9818-4886A003C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CB4C-90EA-4B7D-AC04-36A636C57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4F123A-33A5-40EF-915D-87040A61F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01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624A2-9B5A-41F1-934A-8AA4C8F22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D5971-3D42-43C0-8F7D-4627F4BA4C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F3E168-19A2-4D27-8AE5-F23D96DC28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3E93D1-074B-45BA-A0FA-DEE8EED94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1F31B8-2FB0-418F-8AEF-EC1DA7507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2FB10D-1D22-4BD5-9E01-AE099B794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330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09524-3727-4070-88D4-4E16274B4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AA56FF-5415-4A78-91DC-5CE74C7BF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8ED67-8758-4669-809F-0ADF8B1679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AFE6A4-D05C-41B3-B52D-647D670E06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DF430D-E4C0-4214-ACC0-127B703555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7471E6-E1D2-4410-9665-DCACF4A25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9D408C-3363-4FB4-8F98-A74F3BFAC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3B13F0-3603-4C4C-B6DA-9759F1A36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222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CE1DE-7E20-4047-93B1-ABB976715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EFBFBC-4693-438B-9C11-AA2A20B66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521C38-9458-445B-AA5E-A69814F9C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952F56-F52B-4337-A262-AC64B1474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634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9B17F7-62F1-4CAF-AC24-7E03EC393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3BB53-BDEF-42C1-BDBD-B092DE358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5376C2-936D-472D-A3DA-C2F4EF707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883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CA61C-EF43-4E7F-9ACD-F791F5604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1D70B-7E95-4E73-9313-491148F17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385145-14FA-4860-B39D-B1B972AF60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2E2108-3C09-49B1-86D1-88DE709CE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1FF2FF-8611-443A-B245-AEC9AF436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187D69-7E52-4E6A-B81A-C3E8205DE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817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B2A35-E31C-4811-A75D-9A266AB13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EA1DB6-A72B-438E-8AFA-16A7A37EC2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EA542C-69A2-4DA6-9816-8C351071CE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55129D-E96A-49C5-AB1A-6EE607103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CD5338-E3E8-4007-BFF8-F0FBCA6A3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06A1EF-7240-43F4-9445-2E5B945E2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109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71F5A1-9ADE-4699-98C8-42046472E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AD12A2-32C0-4E40-AC23-63C95F9675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6D09B-0B52-42F3-A58D-B8E6481472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EB9FF-B049-4EC2-950C-EC9AE124CD55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B0CBC-3CFB-44CF-95F1-D4453A1D1D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25111-7F35-40B0-B13D-D530BCB047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250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34289047@N08/3271835355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/3.0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valentines-day-heart-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://propnomicon.blogspot.com/2012/02/forgotten-fragment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rwhitesell/690290455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growery.org/forums/showflat.php/number/779015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-sa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Fragment_van_een_pot_met_vlakke_bodem,_van_zwart_geglazuurd_rood_aardewerk,_verm._-_T21OFL_-_60018609_-_RCE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sa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biology.stackexchange.com/questions/36983/why-do-sneezes-come-out-the-mouth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www.flickr.com/photos/leehaywood/4588827087" TargetMode="Externa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63548"/>
            <a:ext cx="9144000" cy="940613"/>
          </a:xfrm>
        </p:spPr>
        <p:txBody>
          <a:bodyPr>
            <a:noAutofit/>
          </a:bodyPr>
          <a:lstStyle/>
          <a:p>
            <a:r>
              <a:rPr lang="en-US" sz="8800">
                <a:latin typeface="Amasis MT Pro Light" panose="020B0604020202020204" pitchFamily="18" charset="0"/>
                <a:cs typeface="Aparajita" panose="020B0502040204020203" pitchFamily="18" charset="0"/>
              </a:rPr>
              <a:t>cryptic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Amasis MT Pro Light" panose="02040304050005020304" pitchFamily="18" charset="0"/>
              </a:rPr>
              <a:t>seeming to have a secret meaning; mysteriously</a:t>
            </a:r>
          </a:p>
        </p:txBody>
      </p:sp>
      <p:pic>
        <p:nvPicPr>
          <p:cNvPr id="3" name="Picture 4" descr="Program coding on a computer screen">
            <a:extLst>
              <a:ext uri="{FF2B5EF4-FFF2-40B4-BE49-F238E27FC236}">
                <a16:creationId xmlns:a16="http://schemas.microsoft.com/office/drawing/2014/main" id="{6EDF5222-B84A-C94C-392C-74942101D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128" y="2022764"/>
            <a:ext cx="7453744" cy="281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367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70950"/>
            <a:ext cx="9144000" cy="940613"/>
          </a:xfrm>
        </p:spPr>
        <p:txBody>
          <a:bodyPr>
            <a:noAutofit/>
          </a:bodyPr>
          <a:lstStyle/>
          <a:p>
            <a:r>
              <a:rPr lang="en-US" sz="8800">
                <a:latin typeface="Amasis MT Pro Light" panose="020B0604020202020204" pitchFamily="18" charset="0"/>
                <a:cs typeface="Aparajita" panose="020B0502040204020203" pitchFamily="18" charset="0"/>
              </a:rPr>
              <a:t>scalded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86885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Amasis MT Pro Light" panose="02040304050005020304" pitchFamily="18" charset="0"/>
              </a:rPr>
              <a:t>to burn with hot water or steam</a:t>
            </a:r>
          </a:p>
          <a:p>
            <a:pPr algn="ctr"/>
            <a:endParaRPr lang="en-US" sz="3600">
              <a:latin typeface="Amasis MT Pro Light" panose="02040304050005020304" pitchFamily="18" charset="0"/>
            </a:endParaRPr>
          </a:p>
        </p:txBody>
      </p:sp>
      <p:pic>
        <p:nvPicPr>
          <p:cNvPr id="3" name="Picture 4" descr="A picture containing indoor, person, food, snack food&#10;&#10;Description automatically generated">
            <a:extLst>
              <a:ext uri="{FF2B5EF4-FFF2-40B4-BE49-F238E27FC236}">
                <a16:creationId xmlns:a16="http://schemas.microsoft.com/office/drawing/2014/main" id="{4B4541BC-D5BC-EBA3-F969-ABEE1B6D8C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724400" y="1600200"/>
            <a:ext cx="2743200" cy="3657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42F708-9783-6226-96AE-4302B8454E98}"/>
              </a:ext>
            </a:extLst>
          </p:cNvPr>
          <p:cNvSpPr txBox="1"/>
          <p:nvPr/>
        </p:nvSpPr>
        <p:spPr>
          <a:xfrm>
            <a:off x="4724400" y="5401573"/>
            <a:ext cx="2743200" cy="173727"/>
          </a:xfrm>
          <a:prstGeom prst="rect">
            <a:avLst/>
          </a:prstGeom>
        </p:spPr>
        <p:txBody>
          <a:bodyPr lIns="91440" tIns="45720" rIns="91440" bIns="45720" anchor="t">
            <a:normAutofit fontScale="32500" lnSpcReduction="20000"/>
          </a:bodyPr>
          <a:lstStyle/>
          <a:p>
            <a:r>
              <a:rPr lang="en-US">
                <a:hlinkClick r:id="rId3"/>
              </a:rPr>
              <a:t>This Phoo</a:t>
            </a:r>
            <a:r>
              <a:rPr lang="en-US"/>
              <a:t> by Unknown author is licensed under </a:t>
            </a:r>
            <a:r>
              <a:rPr lang="en-US">
                <a:hlinkClick r:id="rId4"/>
              </a:rPr>
              <a:t>CC BY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4626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89928"/>
            <a:ext cx="9144000" cy="940613"/>
          </a:xfrm>
        </p:spPr>
        <p:txBody>
          <a:bodyPr>
            <a:noAutofit/>
          </a:bodyPr>
          <a:lstStyle/>
          <a:p>
            <a:r>
              <a:rPr lang="en-US" sz="8800">
                <a:latin typeface="Amasis MT Pro Light" panose="020B0604020202020204" pitchFamily="18" charset="0"/>
                <a:cs typeface="Aparajita" panose="020B0502040204020203" pitchFamily="18" charset="0"/>
              </a:rPr>
              <a:t>fruitless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233422" y="5067743"/>
            <a:ext cx="117251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>
              <a:latin typeface="Amasis MT Pro Light" panose="02040304050005020304" pitchFamily="18" charset="0"/>
            </a:endParaRPr>
          </a:p>
          <a:p>
            <a:pPr algn="ctr"/>
            <a:r>
              <a:rPr lang="en-US" sz="3600">
                <a:latin typeface="Amasis MT Pro Light" panose="02040304050005020304" pitchFamily="18" charset="0"/>
              </a:rPr>
              <a:t>Not having the intended or hoped for outcome; unsuccessful</a:t>
            </a:r>
          </a:p>
        </p:txBody>
      </p:sp>
      <p:pic>
        <p:nvPicPr>
          <p:cNvPr id="2050" name="Picture 2" descr="228 Sad Fishing Illustrations &amp; Clip Art - iStock">
            <a:extLst>
              <a:ext uri="{FF2B5EF4-FFF2-40B4-BE49-F238E27FC236}">
                <a16:creationId xmlns:a16="http://schemas.microsoft.com/office/drawing/2014/main" id="{F7F4149F-D54F-4E89-87E7-3D2DE7A13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993" y="1710109"/>
            <a:ext cx="5009339" cy="343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832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79295"/>
            <a:ext cx="9144000" cy="940613"/>
          </a:xfrm>
        </p:spPr>
        <p:txBody>
          <a:bodyPr>
            <a:noAutofit/>
          </a:bodyPr>
          <a:lstStyle/>
          <a:p>
            <a:r>
              <a:rPr lang="en-US" sz="8800">
                <a:latin typeface="Amasis MT Pro Light" panose="020B0604020202020204" pitchFamily="18" charset="0"/>
                <a:cs typeface="Aparajita" panose="020B0502040204020203" pitchFamily="18" charset="0"/>
              </a:rPr>
              <a:t>heartily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010855" y="5657671"/>
            <a:ext cx="101702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Amasis MT Pro Light" panose="02040304050005020304" pitchFamily="18" charset="0"/>
              </a:rPr>
              <a:t>In a way that indicates friendliness or enthusiasm</a:t>
            </a:r>
          </a:p>
          <a:p>
            <a:pPr algn="ctr"/>
            <a:endParaRPr lang="en-US" sz="3600">
              <a:latin typeface="Amasis MT Pro Light" panose="02040304050005020304" pitchFamily="18" charset="0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7EEF1BC0-2DDA-0169-AD6B-332D08FFFD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754877" y="2250945"/>
            <a:ext cx="2682245" cy="23561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E2D799-51C9-0974-693D-D6270E46F94B}"/>
              </a:ext>
            </a:extLst>
          </p:cNvPr>
          <p:cNvSpPr txBox="1"/>
          <p:nvPr/>
        </p:nvSpPr>
        <p:spPr>
          <a:xfrm>
            <a:off x="4754563" y="4606925"/>
            <a:ext cx="2682875" cy="317500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r>
              <a:rPr lang="en-US">
                <a:hlinkClick r:id="rId3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4"/>
              </a:rPr>
              <a:t>CC BY-NC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6266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0613"/>
          </a:xfrm>
        </p:spPr>
        <p:txBody>
          <a:bodyPr>
            <a:noAutofit/>
          </a:bodyPr>
          <a:lstStyle/>
          <a:p>
            <a:r>
              <a:rPr lang="en-US" sz="8800">
                <a:latin typeface="Amasis MT Pro Light" panose="020B0604020202020204" pitchFamily="18" charset="0"/>
                <a:cs typeface="Aparajita" panose="020B0502040204020203" pitchFamily="18" charset="0"/>
              </a:rPr>
              <a:t>manuscript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476491" y="5597912"/>
            <a:ext cx="11239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Amasis MT Pro Light" panose="02040304050005020304" pitchFamily="18" charset="0"/>
              </a:rPr>
              <a:t>an unfinished or unpublished writing, usually done by hand</a:t>
            </a:r>
          </a:p>
        </p:txBody>
      </p:sp>
      <p:pic>
        <p:nvPicPr>
          <p:cNvPr id="3" name="Picture 4" descr="Handwriting on paper">
            <a:extLst>
              <a:ext uri="{FF2B5EF4-FFF2-40B4-BE49-F238E27FC236}">
                <a16:creationId xmlns:a16="http://schemas.microsoft.com/office/drawing/2014/main" id="{4102B1A4-1A07-9822-2C85-3518DDFA3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1746" y="2265128"/>
            <a:ext cx="4655127" cy="2313889"/>
          </a:xfrm>
          <a:prstGeom prst="rect">
            <a:avLst/>
          </a:prstGeom>
        </p:spPr>
      </p:pic>
      <p:pic>
        <p:nvPicPr>
          <p:cNvPr id="5" name="Picture 5" descr="A picture containing building material, brick, stone&#10;&#10;Description automatically generated">
            <a:extLst>
              <a:ext uri="{FF2B5EF4-FFF2-40B4-BE49-F238E27FC236}">
                <a16:creationId xmlns:a16="http://schemas.microsoft.com/office/drawing/2014/main" id="{1DEFFBEC-F88F-9BC6-0493-FD1E407563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690255" y="2053244"/>
            <a:ext cx="4128654" cy="28900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21A873-5238-499B-63F5-A58FE89E2A57}"/>
              </a:ext>
            </a:extLst>
          </p:cNvPr>
          <p:cNvSpPr txBox="1"/>
          <p:nvPr/>
        </p:nvSpPr>
        <p:spPr>
          <a:xfrm>
            <a:off x="1690255" y="3973802"/>
            <a:ext cx="2743200" cy="317500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r>
              <a:rPr lang="en-US">
                <a:hlinkClick r:id="rId4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5"/>
              </a:rPr>
              <a:t>CC BY-SA-NC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2592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90527"/>
            <a:ext cx="9144000" cy="940613"/>
          </a:xfrm>
        </p:spPr>
        <p:txBody>
          <a:bodyPr>
            <a:noAutofit/>
          </a:bodyPr>
          <a:lstStyle/>
          <a:p>
            <a:r>
              <a:rPr lang="en-US" sz="8800">
                <a:latin typeface="Amasis MT Pro Light" panose="020B0604020202020204" pitchFamily="18" charset="0"/>
                <a:cs typeface="Aparajita" panose="020B0502040204020203" pitchFamily="18" charset="0"/>
              </a:rPr>
              <a:t>distortions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482278" y="4961304"/>
            <a:ext cx="11227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Amasis MT Pro Light" panose="02040304050005020304" pitchFamily="18" charset="0"/>
              </a:rPr>
              <a:t>an unexpected and unwanted change caused by heat, movement, or another outside force</a:t>
            </a:r>
          </a:p>
        </p:txBody>
      </p:sp>
      <p:pic>
        <p:nvPicPr>
          <p:cNvPr id="3074" name="Picture 2" descr="ice crevice | renee_mcgurk | Flickr">
            <a:extLst>
              <a:ext uri="{FF2B5EF4-FFF2-40B4-BE49-F238E27FC236}">
                <a16:creationId xmlns:a16="http://schemas.microsoft.com/office/drawing/2014/main" id="{6222C21C-AD41-4D02-8EF0-E7F85D55B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23" y="1619856"/>
            <a:ext cx="4057751" cy="3039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138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13751"/>
            <a:ext cx="9144000" cy="940613"/>
          </a:xfrm>
        </p:spPr>
        <p:txBody>
          <a:bodyPr>
            <a:noAutofit/>
          </a:bodyPr>
          <a:lstStyle/>
          <a:p>
            <a:r>
              <a:rPr lang="en-US" sz="8800">
                <a:latin typeface="Amasis MT Pro Light" panose="020B0604020202020204" pitchFamily="18" charset="0"/>
                <a:cs typeface="Aparajita" panose="020B0502040204020203" pitchFamily="18" charset="0"/>
              </a:rPr>
              <a:t>facets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32012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Amasis MT Pro Light" panose="02040304050005020304" pitchFamily="18" charset="0"/>
              </a:rPr>
              <a:t>one of the flat surfaces of a gemstone or other rock.</a:t>
            </a:r>
          </a:p>
        </p:txBody>
      </p:sp>
      <p:pic>
        <p:nvPicPr>
          <p:cNvPr id="3" name="Picture 4" descr="Close-up of diamond ring in darkness">
            <a:extLst>
              <a:ext uri="{FF2B5EF4-FFF2-40B4-BE49-F238E27FC236}">
                <a16:creationId xmlns:a16="http://schemas.microsoft.com/office/drawing/2014/main" id="{0D0AD659-9E4B-4158-2F59-DAE350189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3372" y="2201171"/>
            <a:ext cx="4344221" cy="290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735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10980"/>
            <a:ext cx="9144000" cy="1182414"/>
          </a:xfrm>
        </p:spPr>
        <p:txBody>
          <a:bodyPr>
            <a:noAutofit/>
          </a:bodyPr>
          <a:lstStyle/>
          <a:p>
            <a:r>
              <a:rPr lang="en-US" sz="8800">
                <a:latin typeface="Amasis MT Pro Light" panose="020B0604020202020204" pitchFamily="18" charset="0"/>
                <a:cs typeface="Aparajita" panose="020B0502040204020203" pitchFamily="18" charset="0"/>
              </a:rPr>
              <a:t>flailing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540151" y="5713659"/>
            <a:ext cx="11111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Amasis MT Pro Light" panose="02040304050005020304" pitchFamily="18" charset="0"/>
              </a:rPr>
              <a:t>to swing your arms or legs violently as if out of control</a:t>
            </a:r>
          </a:p>
        </p:txBody>
      </p:sp>
      <p:pic>
        <p:nvPicPr>
          <p:cNvPr id="5" name="Picture 5" descr="A picture containing sky, outdoor, cloudy, clouds&#10;&#10;Description automatically generated">
            <a:extLst>
              <a:ext uri="{FF2B5EF4-FFF2-40B4-BE49-F238E27FC236}">
                <a16:creationId xmlns:a16="http://schemas.microsoft.com/office/drawing/2014/main" id="{A617DA86-C499-DB96-5012-FE6F2A52D8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946072" y="1891145"/>
            <a:ext cx="2521528" cy="33666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3CCAA0-989E-8530-BB5B-A48DE727DEFF}"/>
              </a:ext>
            </a:extLst>
          </p:cNvPr>
          <p:cNvSpPr txBox="1"/>
          <p:nvPr/>
        </p:nvSpPr>
        <p:spPr>
          <a:xfrm>
            <a:off x="4946072" y="5327072"/>
            <a:ext cx="2521528" cy="248228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r>
              <a:rPr lang="en-US">
                <a:hlinkClick r:id="rId3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4"/>
              </a:rPr>
              <a:t>CC BY-NC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8698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36BB3C5-822B-45E1-A81E-5CC3176C6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B39ECA9-4CDE-4883-98E8-287E905E9F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263" y="3630934"/>
            <a:ext cx="6288261" cy="2546028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3849689"/>
            <a:ext cx="2111122" cy="21050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dared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7483D0-BAEB-4927-88AD-76F5DA846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494" y="456572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DBB7B12-4298-4CFB-B539-44A91C930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394346" y="4893056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3360563" y="3849688"/>
            <a:ext cx="3315810" cy="2105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to have the courage for</a:t>
            </a:r>
          </a:p>
        </p:txBody>
      </p:sp>
      <p:pic>
        <p:nvPicPr>
          <p:cNvPr id="7" name="Picture 7" descr="A picture containing text, grass, person, young&#10;&#10;Description automatically generated">
            <a:extLst>
              <a:ext uri="{FF2B5EF4-FFF2-40B4-BE49-F238E27FC236}">
                <a16:creationId xmlns:a16="http://schemas.microsoft.com/office/drawing/2014/main" id="{14C7559F-003E-01BB-500D-4137CC5C1D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6945" b="7532"/>
          <a:stretch/>
        </p:blipFill>
        <p:spPr>
          <a:xfrm>
            <a:off x="7048500" y="365109"/>
            <a:ext cx="4621006" cy="58118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FDF78ED-1A3B-5CBF-05FA-9BA5BA4580F4}"/>
              </a:ext>
            </a:extLst>
          </p:cNvPr>
          <p:cNvSpPr txBox="1"/>
          <p:nvPr/>
        </p:nvSpPr>
        <p:spPr>
          <a:xfrm>
            <a:off x="9214988" y="5976892"/>
            <a:ext cx="245451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68969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0" descr="A picture containing chocolate, eaten, several&#10;&#10;Description automatically generated">
            <a:extLst>
              <a:ext uri="{FF2B5EF4-FFF2-40B4-BE49-F238E27FC236}">
                <a16:creationId xmlns:a16="http://schemas.microsoft.com/office/drawing/2014/main" id="{BAAFB812-2BA1-AD2D-D9E6-BF0C9098E7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6224" r="-2" b="14802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Freeform: Shape 19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056" y="859536"/>
            <a:ext cx="4832802" cy="124358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fragments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448056" y="2512611"/>
            <a:ext cx="4832803" cy="36643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small pieces of something, usually broken off of something larger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9E6D4F-32EF-B0F9-31EC-3254AA7E2ADC}"/>
              </a:ext>
            </a:extLst>
          </p:cNvPr>
          <p:cNvSpPr txBox="1"/>
          <p:nvPr/>
        </p:nvSpPr>
        <p:spPr>
          <a:xfrm>
            <a:off x="7403314" y="6870700"/>
            <a:ext cx="232146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9403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05893"/>
            <a:ext cx="9144000" cy="940613"/>
          </a:xfrm>
        </p:spPr>
        <p:txBody>
          <a:bodyPr>
            <a:noAutofit/>
          </a:bodyPr>
          <a:lstStyle/>
          <a:p>
            <a:r>
              <a:rPr lang="en-US" sz="8800">
                <a:latin typeface="Amasis MT Pro Light" panose="020B0604020202020204" pitchFamily="18" charset="0"/>
                <a:cs typeface="Aparajita" panose="020B0502040204020203" pitchFamily="18" charset="0"/>
              </a:rPr>
              <a:t>spurted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1688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Amasis MT Pro Light" panose="02040304050005020304" pitchFamily="18" charset="0"/>
              </a:rPr>
              <a:t>To burst out suddenly</a:t>
            </a:r>
          </a:p>
        </p:txBody>
      </p:sp>
      <p:pic>
        <p:nvPicPr>
          <p:cNvPr id="3" name="Picture 4" descr="A picture containing person, person, dark&#10;&#10;Description automatically generated">
            <a:extLst>
              <a:ext uri="{FF2B5EF4-FFF2-40B4-BE49-F238E27FC236}">
                <a16:creationId xmlns:a16="http://schemas.microsoft.com/office/drawing/2014/main" id="{4046BE5D-2F21-F272-271B-E7500FE323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330037" y="2401216"/>
            <a:ext cx="4765961" cy="1889312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799E5A98-86B8-9538-64DB-4086209C14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830291" y="2552700"/>
            <a:ext cx="4031672" cy="30272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883043-D8F9-9AB0-8771-86D4A63511FB}"/>
              </a:ext>
            </a:extLst>
          </p:cNvPr>
          <p:cNvSpPr txBox="1"/>
          <p:nvPr/>
        </p:nvSpPr>
        <p:spPr>
          <a:xfrm>
            <a:off x="6830291" y="4610100"/>
            <a:ext cx="2743200" cy="317500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r>
              <a:rPr lang="en-US">
                <a:hlinkClick r:id="rId5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6"/>
              </a:rPr>
              <a:t>CC BY-SA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6155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25034"/>
            <a:ext cx="9144000" cy="1200330"/>
          </a:xfrm>
        </p:spPr>
        <p:txBody>
          <a:bodyPr>
            <a:noAutofit/>
          </a:bodyPr>
          <a:lstStyle/>
          <a:p>
            <a:r>
              <a:rPr lang="en-US" sz="8800">
                <a:latin typeface="Amasis MT Pro Light" panose="020B0604020202020204" pitchFamily="18" charset="0"/>
                <a:cs typeface="Aparajita" panose="020B0502040204020203" pitchFamily="18" charset="0"/>
              </a:rPr>
              <a:t>plunged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Amasis MT Pro Light" panose="02040304050005020304" pitchFamily="18" charset="0"/>
              </a:rPr>
              <a:t>to put in suddenly</a:t>
            </a:r>
          </a:p>
          <a:p>
            <a:pPr algn="ctr"/>
            <a:endParaRPr lang="en-US" sz="3600">
              <a:latin typeface="Amasis MT Pro Light" panose="02040304050005020304" pitchFamily="18" charset="0"/>
            </a:endParaRPr>
          </a:p>
        </p:txBody>
      </p:sp>
      <p:pic>
        <p:nvPicPr>
          <p:cNvPr id="1026" name="Picture 2" descr="Perfect Boiled Corn On The Cob">
            <a:extLst>
              <a:ext uri="{FF2B5EF4-FFF2-40B4-BE49-F238E27FC236}">
                <a16:creationId xmlns:a16="http://schemas.microsoft.com/office/drawing/2014/main" id="{0F5D7243-D3B7-43B7-BCFF-B68492E97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255" y="2461560"/>
            <a:ext cx="4624894" cy="258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942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195</Words>
  <Application>Microsoft Office PowerPoint</Application>
  <PresentationFormat>Widescreen</PresentationFormat>
  <Paragraphs>33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Amasis MT Pro Light</vt:lpstr>
      <vt:lpstr>Arial</vt:lpstr>
      <vt:lpstr>Calibri</vt:lpstr>
      <vt:lpstr>Calibri Light</vt:lpstr>
      <vt:lpstr>Office Theme</vt:lpstr>
      <vt:lpstr>cryptic</vt:lpstr>
      <vt:lpstr>manuscript</vt:lpstr>
      <vt:lpstr>distortions</vt:lpstr>
      <vt:lpstr>facets</vt:lpstr>
      <vt:lpstr>flailing</vt:lpstr>
      <vt:lpstr>dared</vt:lpstr>
      <vt:lpstr>fragments</vt:lpstr>
      <vt:lpstr>spurted</vt:lpstr>
      <vt:lpstr>plunged</vt:lpstr>
      <vt:lpstr>scalded</vt:lpstr>
      <vt:lpstr>fruitless</vt:lpstr>
      <vt:lpstr>heartily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bustling</dc:title>
  <dc:creator>cgriffinteach@outlook.com</dc:creator>
  <cp:lastModifiedBy>Chad VanderMeulen</cp:lastModifiedBy>
  <cp:revision>4</cp:revision>
  <dcterms:created xsi:type="dcterms:W3CDTF">2022-04-19T20:44:02Z</dcterms:created>
  <dcterms:modified xsi:type="dcterms:W3CDTF">2022-08-31T14:05:39Z</dcterms:modified>
</cp:coreProperties>
</file>