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2514-0DAD-EF80-243C-6EAF15F1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4201A-B171-79E6-C236-DF4EC099B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61B3-628A-A508-ED36-2ACF34F1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0E29-612A-5828-9D8D-2F092243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71979-DA9C-C583-4C15-E5889E6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DBFD-FD4A-4F4C-7ADA-00CA73AD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14DCF-CAB8-57BC-219F-E9B551F98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77EB-1077-7BFD-E79E-F3D98993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E6A1A-ADA9-35DF-15E1-CAC2DA6B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7463E-7880-6100-0D09-DC2A75F8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078D0-3A65-8D7F-D69F-A77767E52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6A8A6-9CB0-5E66-7A33-5479777A5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5250F-A8DB-F094-3978-2C9AE991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5734B-08DA-C429-C910-B7961027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8684-BE02-67E7-3577-A74D6115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6AE-6DA4-6589-F2AD-89CD8E65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6558-DD0A-EE22-ADD7-CE33B86D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39C-5F22-3B21-A3A8-FDF9CDFF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183A-E94B-64F9-F305-A4185D30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5440-2982-B6C7-AD79-389AA35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97D3-C0F3-0CBF-385C-A9B3FDDD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9948-B219-2C28-F8A3-878EB8D7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9E37-0456-E853-9E3D-8C8270EE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6824-0A48-5D29-9B5D-9262667E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D9FF-A591-2098-2281-BCFF140B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84C1-B90A-8692-7A03-773374C1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7D17-2F40-1D2D-9821-6ECB209A2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C502A-7005-3A3A-F14D-2E2A2F493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44960-7DC5-71C1-F5DF-804D2217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28C83-0403-72C7-0DF0-16FC9A71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0114-AF71-4E8F-5C7E-37C61023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2881-A3FB-9C46-73F6-299E95FE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3BAC4-06EC-C0B0-379A-791B86C1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0BEF-E2E1-723C-5215-447C4396E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1D81-EB2A-9F84-2169-2A48FEB64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5FDCD-D075-C9B5-9F49-994D5DAE3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0420A-18BC-DF0C-815C-A8196C7F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54732-19B5-C857-CF5B-EB48D5D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A380C-F26D-CC1C-E4FE-B4DA62A0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69CA-4E87-6AA7-5D7A-9274B5CD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E4DD-B11F-8227-00CA-9C0B35C9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E3411-81C7-F406-6DB4-6549EDB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9DA8C-AF19-2500-0F45-AEEA70B9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EB295-F012-05A7-6AD5-F2FD3777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ED483-A4A7-CC69-57A8-0BEBC49D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90D6E-13D7-DE09-7543-6F2E10EA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AF26-A14E-F5E0-F5D6-439A7D0A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54A2-2AA3-6D14-2A3D-5DC3F107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91C6B-11D7-E165-5DEE-9D516C17B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A2717-DB99-6750-ADF5-8E87126B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F2C6B-1E8C-4066-9AC7-C95757CC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6161C-B077-CA45-C431-A1D264EB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70AC-29A3-217C-A0F3-EEC96387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0C84C-8806-0FEA-0587-C4DBDFCD3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7E69B-E53B-68EC-0DE1-BAF5A35E5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76E89-911C-F44F-4594-E5F4B8F8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3B538-D002-475F-8DE8-80297175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CE1AD-4A57-0987-711A-383763E5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C1E43-D5D2-6E44-981F-1E61BA62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A2EE-E7A5-21DF-7EB5-4E803179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CEB9-AC35-D9BC-AFD9-C02D21FED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32614-663F-4A81-9EA8-5EF419040E6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814E7-FF37-3673-3684-B6EFC21E6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03B9-137D-D2A0-F53A-6100DA194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1187-CE58-4B28-8A14-3891D690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JkspWwwZLM?feature=oembed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C4CF2-D937-462A-0B11-30F632A7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OPEN COURT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480A0-134C-5341-3F07-10D60A08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Unit 1</a:t>
            </a:r>
          </a:p>
          <a:p>
            <a:r>
              <a:rPr lang="en-US">
                <a:solidFill>
                  <a:schemeClr val="bg1"/>
                </a:solidFill>
              </a:rPr>
              <a:t>Getting Started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86" name="Group 308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090" name="Freeform: Shape 308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1" name="Freeform: Shape 309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7" name="Group 308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89" name="Freeform: Shape 308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3425ECA5-877A-A72B-6884-B6150A30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88" y="1524001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94" name="Group 309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5" name="Group 309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74" name="Picture 2" descr="Black Beauty">
            <a:extLst>
              <a:ext uri="{FF2B5EF4-FFF2-40B4-BE49-F238E27FC236}">
                <a16:creationId xmlns:a16="http://schemas.microsoft.com/office/drawing/2014/main" id="{D62C5912-941B-BF2F-5DAB-00B3C1D1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944" y="1523998"/>
            <a:ext cx="2619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7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DA45-322F-B93E-1298-10D03B58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9687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Journey to the Center of the Earth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Science Fiction Genre</a:t>
            </a:r>
            <a:br>
              <a:rPr lang="en-US" sz="5400" dirty="0"/>
            </a:br>
            <a:endParaRPr lang="en-US" sz="16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3" descr="Top view of the earth from outer space">
            <a:extLst>
              <a:ext uri="{FF2B5EF4-FFF2-40B4-BE49-F238E27FC236}">
                <a16:creationId xmlns:a16="http://schemas.microsoft.com/office/drawing/2014/main" id="{5B434492-C181-4771-3BFC-1C6343D9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3" r="2498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139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CD928A-DBDD-72DF-A54E-8689F149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1" y="541707"/>
            <a:ext cx="9567797" cy="57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C0B03F-F1D4-030F-0034-80E9B472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Science Fiction Genre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B9C96-7686-2A53-CE39-9317692C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1" y="2343831"/>
            <a:ext cx="3337328" cy="3183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607FBE-3C8C-4FB2-3B95-820816C9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383" y="2012264"/>
            <a:ext cx="3453500" cy="3846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FFB043-9E9B-1498-A5A8-69B3EABAA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18" y="1595120"/>
            <a:ext cx="3215946" cy="48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E198-B8C3-0655-3A44-0A1913A4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dirty="0"/>
              <a:t>GETTING STARTED BLACK BEAUTY</a:t>
            </a:r>
            <a:br>
              <a:rPr lang="en-US" sz="4700" dirty="0"/>
            </a:br>
            <a:endParaRPr lang="en-US" sz="4700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lack Beauty (Picture Book) by Anna Sewell - Penguin Books Australia">
            <a:extLst>
              <a:ext uri="{FF2B5EF4-FFF2-40B4-BE49-F238E27FC236}">
                <a16:creationId xmlns:a16="http://schemas.microsoft.com/office/drawing/2014/main" id="{20FCC64F-C8E4-D62A-D258-DA556674B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6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21197-E355-BEE4-F385-BFD43B49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3" y="710179"/>
            <a:ext cx="9820379" cy="54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32A08-0FBB-E7CE-D897-65261D0E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it an Adventure Tale?</a:t>
            </a:r>
          </a:p>
        </p:txBody>
      </p:sp>
      <p:pic>
        <p:nvPicPr>
          <p:cNvPr id="2050" name="Picture 2" descr="15 of the Best Outdoor Books for Kids | OARS">
            <a:extLst>
              <a:ext uri="{FF2B5EF4-FFF2-40B4-BE49-F238E27FC236}">
                <a16:creationId xmlns:a16="http://schemas.microsoft.com/office/drawing/2014/main" id="{0C3FD98B-41D5-785F-0542-C7E654D3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60" y="566916"/>
            <a:ext cx="6426188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0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C299-6779-0333-DE2B-7F6EBAB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Is it an Adventure Tale?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7810B-1284-CE36-9882-B1FBFD73F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3" r="1" b="1897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424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D639-C7B6-B50C-F7B8-81F49A5E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Is it an Adventure Tale?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38687-9BE5-DCC5-50B7-DA1E1A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8" b="33556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156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0CCB-51D3-2E79-CADE-64CA7A35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Is it an Adventure Tale?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B8E79-8518-EF6E-A7D2-3CB76B4D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611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EEB8-4750-E411-5BEC-A0432A3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Is it an Adventure Tale?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C0314-AB35-2EC5-DC73-01106C74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9" r="-1" b="-1"/>
          <a:stretch/>
        </p:blipFill>
        <p:spPr>
          <a:xfrm>
            <a:off x="104172" y="-17362"/>
            <a:ext cx="6447100" cy="68753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92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DA45-322F-B93E-1298-10D03B58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9687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Journey to the Center of the Earth</a:t>
            </a:r>
            <a:br>
              <a:rPr lang="en-US" sz="5400" dirty="0"/>
            </a:br>
            <a:br>
              <a:rPr lang="en-US" sz="5400" dirty="0"/>
            </a:br>
            <a:r>
              <a:rPr lang="en-US" sz="1600" dirty="0"/>
              <a:t>https://www.youtube.com/watch?v=iJkspWwwZLM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3" descr="Top view of the earth from outer space">
            <a:extLst>
              <a:ext uri="{FF2B5EF4-FFF2-40B4-BE49-F238E27FC236}">
                <a16:creationId xmlns:a16="http://schemas.microsoft.com/office/drawing/2014/main" id="{5B434492-C181-4771-3BFC-1C6343D9F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3" r="2498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nline Media 5" title="Journey To The Center Of The Earth HD Trailer">
            <a:hlinkClick r:id="" action="ppaction://media"/>
            <a:extLst>
              <a:ext uri="{FF2B5EF4-FFF2-40B4-BE49-F238E27FC236}">
                <a16:creationId xmlns:a16="http://schemas.microsoft.com/office/drawing/2014/main" id="{94A311B8-0B0B-C576-A8B7-128EE8CB3F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38267" y="4956939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81</Words>
  <Application>Microsoft Office PowerPoint</Application>
  <PresentationFormat>Widescreen</PresentationFormat>
  <Paragraphs>12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Office Theme</vt:lpstr>
      <vt:lpstr>OPEN COURT</vt:lpstr>
      <vt:lpstr>GETTING STARTED BLACK BEAUTY </vt:lpstr>
      <vt:lpstr>PowerPoint Presentation</vt:lpstr>
      <vt:lpstr>Is it an Adventure Tale?</vt:lpstr>
      <vt:lpstr>Is it an Adventure Tale?</vt:lpstr>
      <vt:lpstr>Is it an Adventure Tale?</vt:lpstr>
      <vt:lpstr>Is it an Adventure Tale?</vt:lpstr>
      <vt:lpstr>Is it an Adventure Tale?</vt:lpstr>
      <vt:lpstr>Journey to the Center of the Earth  https://www.youtube.com/watch?v=iJkspWwwZLM</vt:lpstr>
      <vt:lpstr>Journey to the Center of the Earth   Science Fiction Genre </vt:lpstr>
      <vt:lpstr>PowerPoint Presentation</vt:lpstr>
      <vt:lpstr>Examples of Science Fiction Genre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COURT</dc:title>
  <dc:creator>cgriffinteach@outlook.com</dc:creator>
  <cp:lastModifiedBy>Chad VanderMeulen</cp:lastModifiedBy>
  <cp:revision>2</cp:revision>
  <dcterms:created xsi:type="dcterms:W3CDTF">2022-07-05T21:12:07Z</dcterms:created>
  <dcterms:modified xsi:type="dcterms:W3CDTF">2022-08-28T17:15:34Z</dcterms:modified>
</cp:coreProperties>
</file>