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A222-E277-46FB-9102-3ADD4831D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F171B-20F3-4D32-87ED-1AD85A0B3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BA36F-7BBF-4210-8B40-A99D3BE2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6EBD8-9B34-47A6-9507-7B27E00B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18AE-62A9-491A-83B5-5DFBCC8E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5FD4-7A0D-4775-BFB5-7000EF15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02002-1BAF-4D23-B5FD-98ABBC9C1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2C298-41E4-4D8D-87F6-76982359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C969A-AB33-49FA-B22A-FE23DBC4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ED0A-D42B-4CDD-A696-39E2970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1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B6F91-1899-4226-8A0F-8408F023B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1CB85-85A8-4BD3-9CD9-EE4B200E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11A88-6671-460D-888C-F09E5F69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F7533-EA6D-40CF-A7F1-75FA9CAC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B199C-8784-4E9A-92F2-1643B5BA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7FD0-EA6D-4A86-96B0-0D6B1925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EA330-D31C-4E0F-97BF-B22505645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8D6FB-76DE-4D50-AB8B-B7BD6C41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194CD-D8BE-4E24-9179-1E9473AC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866A6-C7E9-4BBA-B02C-B69F316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CE31-4FC2-4ED3-87EE-E2000169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B5538-A1E9-415C-885C-7999AA788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6D8B7-35D8-4770-9152-3D2065C6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045A3-B949-4E9D-B192-5FD3EA60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79F4-5978-4DAA-9B62-D8738A59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BE9F-AC98-44E9-87FC-BA5F6E6E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9573-C63F-47B8-A411-C4EDB5496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449C2-C25E-44FD-B56C-E15F0041C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A6BDD-CF0F-44AE-99C7-0160ECD7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1A279-4078-4519-9B4B-4C206F01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60DA6-4C3D-41FA-AD5E-5B8A6551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6AB5-5F57-4388-9EC7-74BC1D29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EF5CE-73EF-4190-9FE9-4B0B80059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99941-3DD5-4574-8615-F9B4CEAF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3F692-060C-4413-A94F-C91C3A77E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74B76-02EE-4855-93B0-FD2DE50E8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245B6-EA61-4B4E-B2B5-6880BEEB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FF41D-E0DF-43D7-A511-62891324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DB276-4D9F-40F1-809E-8453AA0F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1882-6699-4F8A-83FE-949B74D3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4A256-B052-4F04-8CD9-A0891B00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84F95-B665-4F3A-ABE0-43C7AE99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3D062-FDBE-4566-ABEE-E6A80C7F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89C4E-C487-4906-A807-1861BAAA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704BC-6A6A-4111-A1B5-ED09FE22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17CA-6885-45D2-824B-417E3AEB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4066-1D1E-45D5-A540-726D6073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3E241-C182-45CF-9824-6C1F5E849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ADE02-0B41-4F68-BDEE-301C5E26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04A84-3BDA-493E-A58C-E96643D8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CBD0E-C7C5-4590-8D78-C1610128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8E15C-1EBD-4734-AD26-41C4F183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1220-28C7-4643-B74F-B28FCE4F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2C16C-590E-4EF5-A873-FBB974A81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06713-2C31-4F82-869F-1DD95DD9B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8921E-2F18-4AF0-B50E-0FA0AABF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336B7-EB72-4FAB-8C03-989033BE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2D6B7-A7B1-4803-B2ED-9B9D63FE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A8FA6-4B0E-4CF0-9781-DA2C8832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38BF4-6404-4FFE-B195-4E1FFFAB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A432C-857C-42B0-A172-0ED711BC9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A59D-EDCB-4083-8823-ADB25083C9A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58AEA-49F0-4770-872A-043D37065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CDED2-8431-4843-B1DF-9D1BEE12F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pixnio.com/flora-plants/flowers/poppies-flowers-pictures/flower-poppy-flora-summer-field-grass-nature-meadow" TargetMode="External"/><Relationship Id="rId7" Type="http://schemas.openxmlformats.org/officeDocument/2006/relationships/hyperlink" Target="https://floramirabilis.blogspot.com/2012/01/protea-kilimanjaric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pixnio.com/flora-plants/trees/palm-tree-pictures/palm-tree-flora-trees-vegetation-summer-time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stileex.xyz/es/flora-madagasca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6743-calculator-png-imag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esc-introtocollegereadingandwriting/chapter/reading-writing-to-analyz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veseven/4688910029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42220226@N07/16359565129" TargetMode="Externa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tsopauxcomm.org/index.php/emergency-preparation/food-water-shelter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armota.blogspot.com/2016/10/barren-is-end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86366039@N00/2903747386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2335&amp;picture=wellington-da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5154692@N05/4076070041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avacc.com/2021/02/07/parsing-theory-bullshit-2/" TargetMode="External"/><Relationship Id="rId3" Type="http://schemas.openxmlformats.org/officeDocument/2006/relationships/hyperlink" Target="http://blog.adennichols.com/et-cetera/think/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pursuingveritas.com/2019/02/13/struggling-to-discern-gods-will/" TargetMode="Externa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een_Anaconda_-_Parana_Madeirinha_-_AZ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lnepublishing.geneseo.edu/good-corporation-bad-corporation/chapter/7-organic-food-health-benefit-or-marketing-ploy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oils.vidacycle.com/soil-health/earthworm-engineers-the-series-3/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ood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://stackoverflow.com/questions/28368656/generating-density-map-for-tree-growth-rin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ield of colorful flowers&#10;&#10;Description automatically generated">
            <a:extLst>
              <a:ext uri="{FF2B5EF4-FFF2-40B4-BE49-F238E27FC236}">
                <a16:creationId xmlns:a16="http://schemas.microsoft.com/office/drawing/2014/main" id="{CECD8710-5FF4-4684-BA3D-0FF766A41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11" b="620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0" name="Picture 9" descr="A palm tree with blue sky and clouds&#10;&#10;Description automatically generated with low confidence">
            <a:extLst>
              <a:ext uri="{FF2B5EF4-FFF2-40B4-BE49-F238E27FC236}">
                <a16:creationId xmlns:a16="http://schemas.microsoft.com/office/drawing/2014/main" id="{6F5DD764-7D37-411C-A605-C93BDCBC4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228" b="185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5" name="Picture 4" descr="A picture containing outdoor, tree, plant, flower&#10;&#10;Description automatically generated">
            <a:extLst>
              <a:ext uri="{FF2B5EF4-FFF2-40B4-BE49-F238E27FC236}">
                <a16:creationId xmlns:a16="http://schemas.microsoft.com/office/drawing/2014/main" id="{05E34AB8-41F7-4AAD-9475-0CC2D93C9B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8961" b="15789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2" name="Picture 11" descr="A picture containing sky, tree, outdoor, grass&#10;&#10;Description automatically generated">
            <a:extLst>
              <a:ext uri="{FF2B5EF4-FFF2-40B4-BE49-F238E27FC236}">
                <a16:creationId xmlns:a16="http://schemas.microsoft.com/office/drawing/2014/main" id="{663FFEF6-17DF-4E97-8B63-AE7421BA4E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1067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C137A-4644-468A-BE64-729681674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3581138"/>
            <a:ext cx="2700944" cy="1280321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80808"/>
                </a:solidFill>
              </a:rPr>
              <a:t>the plant life of a particular region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2C292-65F9-461F-AF6D-4D4F9A2D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188564"/>
            <a:ext cx="3618284" cy="1392574"/>
          </a:xfrm>
          <a:noFill/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080808"/>
                </a:solidFill>
              </a:rPr>
              <a:t>F_____</a:t>
            </a:r>
          </a:p>
        </p:txBody>
      </p:sp>
    </p:spTree>
    <p:extLst>
      <p:ext uri="{BB962C8B-B14F-4D97-AF65-F5344CB8AC3E}">
        <p14:creationId xmlns:p14="http://schemas.microsoft.com/office/powerpoint/2010/main" val="39672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E72D6-B8AE-41E8-B0F7-BDE13A1FD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c__________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0E938-170A-453A-9E38-2B6E8C439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D1D52E"/>
                </a:solidFill>
              </a:rPr>
              <a:t>to find out something using numbers or quantities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electronics, calculator&#10;&#10;Description automatically generated">
            <a:extLst>
              <a:ext uri="{FF2B5EF4-FFF2-40B4-BE49-F238E27FC236}">
                <a16:creationId xmlns:a16="http://schemas.microsoft.com/office/drawing/2014/main" id="{1A2D7D11-C376-435D-8459-42B4D6E7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5735" y="2426818"/>
            <a:ext cx="4567581" cy="39976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1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84DB-5244-4F1F-811B-D5E7AAF94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687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a__________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E76CA-FCD1-4F0A-96F5-7D8147C7A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1684"/>
            <a:ext cx="9144000" cy="635775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to judge the importance or value of</a:t>
            </a:r>
          </a:p>
          <a:p>
            <a:endParaRPr lang="en-US" dirty="0"/>
          </a:p>
        </p:txBody>
      </p:sp>
      <p:pic>
        <p:nvPicPr>
          <p:cNvPr id="11" name="Picture 10" descr="A person with the hand on the chin&#10;&#10;Description automatically generated with low confidence">
            <a:extLst>
              <a:ext uri="{FF2B5EF4-FFF2-40B4-BE49-F238E27FC236}">
                <a16:creationId xmlns:a16="http://schemas.microsoft.com/office/drawing/2014/main" id="{B5585DDE-EB60-4C29-B348-992974D0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1570" y="2226040"/>
            <a:ext cx="6392292" cy="24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An old car in a garage&#10;&#10;Description automatically generated with medium confidence">
            <a:extLst>
              <a:ext uri="{FF2B5EF4-FFF2-40B4-BE49-F238E27FC236}">
                <a16:creationId xmlns:a16="http://schemas.microsoft.com/office/drawing/2014/main" id="{C30D1957-CED7-4519-B9D5-FDD0F86D9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22" r="2671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24" name="Picture 23" descr="An old fashioned car parked on grass&#10;&#10;Description automatically generated with low confidence">
            <a:extLst>
              <a:ext uri="{FF2B5EF4-FFF2-40B4-BE49-F238E27FC236}">
                <a16:creationId xmlns:a16="http://schemas.microsoft.com/office/drawing/2014/main" id="{F49705BF-EDC6-4AE1-B4F0-935EFF9FAD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831" r="26835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531C4-0481-4CDD-A229-2BD1D0CDB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3573817"/>
            <a:ext cx="2700944" cy="1287643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80808"/>
                </a:solidFill>
              </a:rPr>
              <a:t>to bring back or re-establish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729DA-3DD3-41F4-835B-7C0B95238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293495"/>
            <a:ext cx="3618284" cy="1287643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6600" dirty="0">
                <a:solidFill>
                  <a:srgbClr val="080808"/>
                </a:solidFill>
              </a:rPr>
              <a:t>r________</a:t>
            </a:r>
          </a:p>
        </p:txBody>
      </p:sp>
    </p:spTree>
    <p:extLst>
      <p:ext uri="{BB962C8B-B14F-4D97-AF65-F5344CB8AC3E}">
        <p14:creationId xmlns:p14="http://schemas.microsoft.com/office/powerpoint/2010/main" val="3432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29E5-C7BD-42B6-B049-D488C6DF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/>
              <a:t>c_________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7B92F-CD30-4B33-BF6B-79481141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1665"/>
            <a:ext cx="10515600" cy="1095297"/>
          </a:xfrm>
        </p:spPr>
        <p:txBody>
          <a:bodyPr/>
          <a:lstStyle/>
          <a:p>
            <a:r>
              <a:rPr lang="en-US" sz="4400" dirty="0"/>
              <a:t>very important</a:t>
            </a:r>
          </a:p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ED3A71-DDD2-4086-90F9-6DE40EA6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7249" y="864016"/>
            <a:ext cx="4941124" cy="461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3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D8688-BD8F-40F7-A608-57B0C48B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en-US" sz="6000" dirty="0"/>
              <a:t>b_______</a:t>
            </a:r>
          </a:p>
        </p:txBody>
      </p:sp>
      <p:pic>
        <p:nvPicPr>
          <p:cNvPr id="5" name="Picture 4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45F4B4CF-7DA9-48E7-A546-61B0986CA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25" r="12096" b="-4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E77D-D6C6-4522-9B54-13CA73FDF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not able to produce anything</a:t>
            </a:r>
          </a:p>
          <a:p>
            <a:endParaRPr lang="en-US" sz="2000" dirty="0"/>
          </a:p>
        </p:txBody>
      </p:sp>
      <p:pic>
        <p:nvPicPr>
          <p:cNvPr id="8" name="Picture 7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AC015550-4180-404F-8350-985645E8C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690" r="42394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365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A81C-54C0-4621-BBDE-6C05FEA9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o____________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AA2C-31AD-4991-AB7F-F92AC24C7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to be in the way of</a:t>
            </a:r>
          </a:p>
          <a:p>
            <a:endParaRPr lang="en-US" dirty="0"/>
          </a:p>
        </p:txBody>
      </p:sp>
      <p:pic>
        <p:nvPicPr>
          <p:cNvPr id="5" name="Picture 4" descr="A picture containing outdoor, sky, nature, bridge&#10;&#10;Description automatically generated">
            <a:extLst>
              <a:ext uri="{FF2B5EF4-FFF2-40B4-BE49-F238E27FC236}">
                <a16:creationId xmlns:a16="http://schemas.microsoft.com/office/drawing/2014/main" id="{D585A8F4-94C3-4D91-910E-5AA4B0BED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6990" y="2422992"/>
            <a:ext cx="6652510" cy="44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8A5D-C0ED-4ED9-B3CB-4B596CB14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2521"/>
            <a:ext cx="9144000" cy="1006240"/>
          </a:xfrm>
        </p:spPr>
        <p:txBody>
          <a:bodyPr>
            <a:normAutofit/>
          </a:bodyPr>
          <a:lstStyle/>
          <a:p>
            <a:r>
              <a:rPr lang="en-US" sz="6600" dirty="0"/>
              <a:t>r_________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F2A25-6FEA-44D6-B9B7-C87B8B8F2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9398"/>
            <a:ext cx="9144000" cy="528402"/>
          </a:xfrm>
        </p:spPr>
        <p:txBody>
          <a:bodyPr>
            <a:noAutofit/>
          </a:bodyPr>
          <a:lstStyle/>
          <a:p>
            <a:r>
              <a:rPr lang="en-US" sz="4800" dirty="0"/>
              <a:t>to wander about, roam</a:t>
            </a:r>
          </a:p>
        </p:txBody>
      </p:sp>
      <p:pic>
        <p:nvPicPr>
          <p:cNvPr id="5" name="Picture 4" descr="A black and white guinea pig&#10;&#10;Description automatically generated with medium confidence">
            <a:extLst>
              <a:ext uri="{FF2B5EF4-FFF2-40B4-BE49-F238E27FC236}">
                <a16:creationId xmlns:a16="http://schemas.microsoft.com/office/drawing/2014/main" id="{5C0BD52D-7810-4F64-A380-D7F3D1030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8295" y="1888761"/>
            <a:ext cx="4621306" cy="2861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B5F28-600A-4E72-A42B-71C9893E8649}"/>
              </a:ext>
            </a:extLst>
          </p:cNvPr>
          <p:cNvSpPr txBox="1"/>
          <p:nvPr/>
        </p:nvSpPr>
        <p:spPr>
          <a:xfrm>
            <a:off x="4931764" y="6504965"/>
            <a:ext cx="3790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55154692@N05/4076070041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5345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39C5-1650-4E8D-A74D-3581E6BE4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5147660"/>
            <a:ext cx="5242259" cy="1073257"/>
          </a:xfrm>
        </p:spPr>
        <p:txBody>
          <a:bodyPr anchor="t">
            <a:noAutofit/>
          </a:bodyPr>
          <a:lstStyle/>
          <a:p>
            <a:pPr algn="l"/>
            <a:r>
              <a:rPr lang="en-US" sz="7200" u="sng" dirty="0"/>
              <a:t>d________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92465-EB41-4659-922B-F408C679B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71" y="2793290"/>
            <a:ext cx="5161606" cy="2354369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/>
              <a:t>to decide something after looking at and studying things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B4A71C8-A8E0-42D5-B667-80CC42A70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0" r="3" b="3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road in the woods&#10;&#10;Description automatically generated with low confidence">
            <a:extLst>
              <a:ext uri="{FF2B5EF4-FFF2-40B4-BE49-F238E27FC236}">
                <a16:creationId xmlns:a16="http://schemas.microsoft.com/office/drawing/2014/main" id="{66F84ED7-EDD8-4DD6-A28C-A82E04320C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00" r="-1" b="14872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67989-C2F5-4C7C-A53B-5A6F5A71FC9E}"/>
              </a:ext>
            </a:extLst>
          </p:cNvPr>
          <p:cNvSpPr txBox="1"/>
          <p:nvPr/>
        </p:nvSpPr>
        <p:spPr>
          <a:xfrm>
            <a:off x="10005184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log.adennichols.com/et-cetera/thin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5C692-8208-4D2A-A78C-F9AA9F7EA5A4}"/>
              </a:ext>
            </a:extLst>
          </p:cNvPr>
          <p:cNvSpPr txBox="1"/>
          <p:nvPr/>
        </p:nvSpPr>
        <p:spPr>
          <a:xfrm>
            <a:off x="7805668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pursuingveritas.com/2019/02/13/struggling-to-discern-gods-wi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2" name="Picture 11" descr="A road with a sign over it&#10;&#10;Description automatically generated with low confidence">
            <a:extLst>
              <a:ext uri="{FF2B5EF4-FFF2-40B4-BE49-F238E27FC236}">
                <a16:creationId xmlns:a16="http://schemas.microsoft.com/office/drawing/2014/main" id="{E1A72DBD-4243-4E29-95F6-242C32B606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62262" y="0"/>
            <a:ext cx="3813822" cy="25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8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B848-3755-4B9F-B7B3-B8FB3239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s_______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B0F5-BA66-4D3D-9EB3-F80FAABF1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6361"/>
            <a:ext cx="10515600" cy="630602"/>
          </a:xfrm>
        </p:spPr>
        <p:txBody>
          <a:bodyPr>
            <a:noAutofit/>
          </a:bodyPr>
          <a:lstStyle/>
          <a:p>
            <a:r>
              <a:rPr lang="en-US" sz="4800" dirty="0"/>
              <a:t>to glide like a snake</a:t>
            </a:r>
          </a:p>
        </p:txBody>
      </p:sp>
      <p:pic>
        <p:nvPicPr>
          <p:cNvPr id="5" name="Picture 4" descr="A snake on the ground&#10;&#10;Description automatically generated with low confidence">
            <a:extLst>
              <a:ext uri="{FF2B5EF4-FFF2-40B4-BE49-F238E27FC236}">
                <a16:creationId xmlns:a16="http://schemas.microsoft.com/office/drawing/2014/main" id="{CAD951BF-5A57-4471-8E1C-A040E9B6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1941" y="1334125"/>
            <a:ext cx="5498058" cy="36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food, vegetable, fruit, different&#10;&#10;Description automatically generated">
            <a:extLst>
              <a:ext uri="{FF2B5EF4-FFF2-40B4-BE49-F238E27FC236}">
                <a16:creationId xmlns:a16="http://schemas.microsoft.com/office/drawing/2014/main" id="{F35EA833-BC4A-4FA9-9B39-44EE72C35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161" r="2" b="4564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8" name="Picture 7" descr="A picture containing person, grass, hand, holding&#10;&#10;Description automatically generated">
            <a:extLst>
              <a:ext uri="{FF2B5EF4-FFF2-40B4-BE49-F238E27FC236}">
                <a16:creationId xmlns:a16="http://schemas.microsoft.com/office/drawing/2014/main" id="{3C276350-1642-4208-A2E0-0258EA6083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334" r="-1" b="29970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2ADAC4-E7D9-46EB-BF95-3EE22BDC1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1576910"/>
          </a:xfrm>
        </p:spPr>
        <p:txBody>
          <a:bodyPr anchor="b">
            <a:normAutofit/>
          </a:bodyPr>
          <a:lstStyle/>
          <a:p>
            <a:pPr algn="l"/>
            <a:r>
              <a:rPr lang="en-US" sz="7200" dirty="0"/>
              <a:t>o__________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A8F70-8F4A-46D1-A5F9-5415CC48D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638800"/>
            <a:ext cx="5505814" cy="646785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related to living matter</a:t>
            </a:r>
          </a:p>
        </p:txBody>
      </p:sp>
    </p:spTree>
    <p:extLst>
      <p:ext uri="{BB962C8B-B14F-4D97-AF65-F5344CB8AC3E}">
        <p14:creationId xmlns:p14="http://schemas.microsoft.com/office/powerpoint/2010/main" val="334923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84DB-5244-4F1F-811B-D5E7AAF94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687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c___________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E76CA-FCD1-4F0A-96F5-7D8147C7A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1684"/>
            <a:ext cx="9144000" cy="635775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/>
              <a:t>to eat</a:t>
            </a:r>
            <a:endParaRPr lang="en-US" dirty="0"/>
          </a:p>
        </p:txBody>
      </p:sp>
      <p:pic>
        <p:nvPicPr>
          <p:cNvPr id="1026" name="Picture 2" descr="Feeding Snakes Frozen Mice and Other Prey">
            <a:extLst>
              <a:ext uri="{FF2B5EF4-FFF2-40B4-BE49-F238E27FC236}">
                <a16:creationId xmlns:a16="http://schemas.microsoft.com/office/drawing/2014/main" id="{63A2F10B-FF0E-4B31-ADAB-9333B80B7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33" y="1860799"/>
            <a:ext cx="4447334" cy="29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A black and white photo of tree Rings">
            <a:extLst>
              <a:ext uri="{FF2B5EF4-FFF2-40B4-BE49-F238E27FC236}">
                <a16:creationId xmlns:a16="http://schemas.microsoft.com/office/drawing/2014/main" id="{C2552340-7742-A00E-5ED9-A94064692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064" b="10691"/>
          <a:stretch/>
        </p:blipFill>
        <p:spPr>
          <a:xfrm>
            <a:off x="-4" y="-6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9FBB2-EFCD-42D6-BB48-48C3B9F2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34174" cy="1325563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g_____ r______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717DA-FE3E-4A5F-A365-35A8A1615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3200" dirty="0"/>
              <a:t>A layer in a tree that develops after a regular period of growth, and which is often used to measure the tree’s age.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mollusk&#10;&#10;Description automatically generated">
            <a:extLst>
              <a:ext uri="{FF2B5EF4-FFF2-40B4-BE49-F238E27FC236}">
                <a16:creationId xmlns:a16="http://schemas.microsoft.com/office/drawing/2014/main" id="{4EFE84FB-423F-4434-B823-3E3D9D6F0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501" r="-3" b="-3"/>
          <a:stretch/>
        </p:blipFill>
        <p:spPr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Picture 9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9005E001-C8EA-4D94-A315-EB5FA96512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034" r="918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18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150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F_____</vt:lpstr>
      <vt:lpstr>b_______</vt:lpstr>
      <vt:lpstr>o____________</vt:lpstr>
      <vt:lpstr>r_________</vt:lpstr>
      <vt:lpstr>d________</vt:lpstr>
      <vt:lpstr>s_______</vt:lpstr>
      <vt:lpstr>o__________</vt:lpstr>
      <vt:lpstr>c___________ </vt:lpstr>
      <vt:lpstr>g_____ r______</vt:lpstr>
      <vt:lpstr>c__________</vt:lpstr>
      <vt:lpstr>a__________ </vt:lpstr>
      <vt:lpstr>r________</vt:lpstr>
      <vt:lpstr>c_________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windswept</dc:title>
  <dc:creator>Kerri Pennington</dc:creator>
  <cp:lastModifiedBy>Chad VanderMeulen</cp:lastModifiedBy>
  <cp:revision>9</cp:revision>
  <dcterms:created xsi:type="dcterms:W3CDTF">2023-01-16T13:57:49Z</dcterms:created>
  <dcterms:modified xsi:type="dcterms:W3CDTF">2023-02-23T20:00:39Z</dcterms:modified>
</cp:coreProperties>
</file>