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3" autoAdjust="0"/>
    <p:restoredTop sz="94660"/>
  </p:normalViewPr>
  <p:slideViewPr>
    <p:cSldViewPr snapToGrid="0">
      <p:cViewPr>
        <p:scale>
          <a:sx n="43" d="100"/>
          <a:sy n="43" d="100"/>
        </p:scale>
        <p:origin x="360" y="7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AA222-E277-46FB-9102-3ADD4831D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CF171B-20F3-4D32-87ED-1AD85A0B3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BA36F-7BBF-4210-8B40-A99D3BE2B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A59D-EDCB-4083-8823-ADB25083C9A3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6EBD8-9B34-47A6-9507-7B27E00B1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F18AE-62A9-491A-83B5-5DFBCC8E4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A301-732B-4500-8D0A-9647BC0DF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9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85FD4-7A0D-4775-BFB5-7000EF153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802002-1BAF-4D23-B5FD-98ABBC9C1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2C298-41E4-4D8D-87F6-76982359A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A59D-EDCB-4083-8823-ADB25083C9A3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C969A-AB33-49FA-B22A-FE23DBC4A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CED0A-D42B-4CDD-A696-39E2970E8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A301-732B-4500-8D0A-9647BC0DF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1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9B6F91-1899-4226-8A0F-8408F023B5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81CB85-85A8-4BD3-9CD9-EE4B200E7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11A88-6671-460D-888C-F09E5F694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A59D-EDCB-4083-8823-ADB25083C9A3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F7533-EA6D-40CF-A7F1-75FA9CAC8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B199C-8784-4E9A-92F2-1643B5BAB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A301-732B-4500-8D0A-9647BC0DF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77FD0-EA6D-4A86-96B0-0D6B1925F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EA330-D31C-4E0F-97BF-B22505645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8D6FB-76DE-4D50-AB8B-B7BD6C418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A59D-EDCB-4083-8823-ADB25083C9A3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194CD-D8BE-4E24-9179-1E9473AC7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866A6-C7E9-4BBA-B02C-B69F3163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A301-732B-4500-8D0A-9647BC0DF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0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DCE31-4FC2-4ED3-87EE-E2000169B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B5538-A1E9-415C-885C-7999AA788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6D8B7-35D8-4770-9152-3D2065C6A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A59D-EDCB-4083-8823-ADB25083C9A3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045A3-B949-4E9D-B192-5FD3EA60C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579F4-5978-4DAA-9B62-D8738A59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A301-732B-4500-8D0A-9647BC0DF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2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BBE9F-AC98-44E9-87FC-BA5F6E6EF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19573-C63F-47B8-A411-C4EDB5496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2449C2-C25E-44FD-B56C-E15F0041C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A6BDD-CF0F-44AE-99C7-0160ECD78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A59D-EDCB-4083-8823-ADB25083C9A3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D1A279-4078-4519-9B4B-4C206F013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60DA6-4C3D-41FA-AD5E-5B8A6551B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A301-732B-4500-8D0A-9647BC0DF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9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96AB5-5F57-4388-9EC7-74BC1D29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EEF5CE-73EF-4190-9FE9-4B0B80059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199941-3DD5-4574-8615-F9B4CEAFE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63F692-060C-4413-A94F-C91C3A77EA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74B76-02EE-4855-93B0-FD2DE50E8C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B245B6-EA61-4B4E-B2B5-6880BEEB0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A59D-EDCB-4083-8823-ADB25083C9A3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5FF41D-E0DF-43D7-A511-62891324F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FDB276-4D9F-40F1-809E-8453AA0F8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A301-732B-4500-8D0A-9647BC0DF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0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E1882-6699-4F8A-83FE-949B74D3A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54A256-B052-4F04-8CD9-A0891B000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A59D-EDCB-4083-8823-ADB25083C9A3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B84F95-B665-4F3A-ABE0-43C7AE997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03D062-FDBE-4566-ABEE-E6A80C7F2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A301-732B-4500-8D0A-9647BC0DF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F89C4E-C487-4906-A807-1861BAAAF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A59D-EDCB-4083-8823-ADB25083C9A3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7704BC-6A6A-4111-A1B5-ED09FE229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917CA-6885-45D2-824B-417E3AEB4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A301-732B-4500-8D0A-9647BC0DF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60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4066-1D1E-45D5-A540-726D6073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3E241-C182-45CF-9824-6C1F5E849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5ADE02-0B41-4F68-BDEE-301C5E267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04A84-3BDA-493E-A58C-E96643D83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A59D-EDCB-4083-8823-ADB25083C9A3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CBD0E-C7C5-4590-8D78-C16101280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98E15C-1EBD-4734-AD26-41C4F1838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A301-732B-4500-8D0A-9647BC0DF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8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31220-28C7-4643-B74F-B28FCE4FE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A2C16C-590E-4EF5-A873-FBB974A816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406713-2C31-4F82-869F-1DD95DD9B8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48921E-2F18-4AF0-B50E-0FA0AABF6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A59D-EDCB-4083-8823-ADB25083C9A3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E336B7-EB72-4FAB-8C03-989033BEA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A2D6B7-A7B1-4803-B2ED-9B9D63FEA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BA301-732B-4500-8D0A-9647BC0DF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4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0A8FA6-4B0E-4CF0-9781-DA2C88324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38BF4-6404-4FFE-B195-4E1FFFAB4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A432C-857C-42B0-A172-0ED711BC9F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EA59D-EDCB-4083-8823-ADB25083C9A3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58AEA-49F0-4770-872A-043D370652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CDED2-8431-4843-B1DF-9D1BEE12F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BA301-732B-4500-8D0A-9647BC0DF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2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https://pixnio.com/flora-plants/flowers/poppies-flowers-pictures/flower-poppy-flora-summer-field-grass-nature-meadow" TargetMode="External"/><Relationship Id="rId7" Type="http://schemas.openxmlformats.org/officeDocument/2006/relationships/hyperlink" Target="https://floramirabilis.blogspot.com/2012/01/protea-kilimanjarica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https://pixnio.com/flora-plants/trees/palm-tree-pictures/palm-tree-flora-trees-vegetation-summer-time" TargetMode="External"/><Relationship Id="rId4" Type="http://schemas.openxmlformats.org/officeDocument/2006/relationships/image" Target="../media/image2.jpg"/><Relationship Id="rId9" Type="http://schemas.openxmlformats.org/officeDocument/2006/relationships/hyperlink" Target="https://stileex.xyz/es/flora-madagascar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6743-calculator-png-image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suny-esc-introtocollegereadingandwriting/chapter/reading-writing-to-analyze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aveseven/4688910029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lickr.com/photos/42220226@N07/16359565129" TargetMode="Externa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latsopauxcomm.org/index.php/emergency-preparation/food-water-shelter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utarmota.blogspot.com/2016/10/barren-is-end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86366039@N00/2903747386" TargetMode="Externa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32335&amp;picture=wellington-dam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55154692@N05/40760700413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javacc.com/2021/02/07/parsing-theory-bullshit-2/" TargetMode="External"/><Relationship Id="rId3" Type="http://schemas.openxmlformats.org/officeDocument/2006/relationships/hyperlink" Target="http://blog.adennichols.com/et-cetera/think/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pursuingveritas.com/2019/02/13/struggling-to-discern-gods-will/" TargetMode="Externa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reen_Anaconda_-_Parana_Madeirinha_-_AZ.JPG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ilnepublishing.geneseo.edu/good-corporation-bad-corporation/chapter/7-organic-food-health-benefit-or-marketing-ploy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oils.vidacycle.com/soil-health/earthworm-engineers-the-series-3/" TargetMode="Externa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Wood" TargetMode="External"/><Relationship Id="rId5" Type="http://schemas.openxmlformats.org/officeDocument/2006/relationships/image" Target="../media/image18.jpg"/><Relationship Id="rId4" Type="http://schemas.openxmlformats.org/officeDocument/2006/relationships/hyperlink" Target="http://stackoverflow.com/questions/28368656/generating-density-map-for-tree-growth-ring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field of colorful flowers&#10;&#10;Description automatically generated">
            <a:extLst>
              <a:ext uri="{FF2B5EF4-FFF2-40B4-BE49-F238E27FC236}">
                <a16:creationId xmlns:a16="http://schemas.microsoft.com/office/drawing/2014/main" id="{CECD8710-5FF4-4684-BA3D-0FF766A413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111" b="620"/>
          <a:stretch/>
        </p:blipFill>
        <p:spPr>
          <a:xfrm>
            <a:off x="20" y="10"/>
            <a:ext cx="6095980" cy="3428990"/>
          </a:xfrm>
          <a:prstGeom prst="rect">
            <a:avLst/>
          </a:prstGeom>
        </p:spPr>
      </p:pic>
      <p:pic>
        <p:nvPicPr>
          <p:cNvPr id="10" name="Picture 9" descr="A palm tree with blue sky and clouds&#10;&#10;Description automatically generated with low confidence">
            <a:extLst>
              <a:ext uri="{FF2B5EF4-FFF2-40B4-BE49-F238E27FC236}">
                <a16:creationId xmlns:a16="http://schemas.microsoft.com/office/drawing/2014/main" id="{6F5DD764-7D37-411C-A605-C93BDCBC49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5228" b="185"/>
          <a:stretch/>
        </p:blipFill>
        <p:spPr>
          <a:xfrm>
            <a:off x="6096000" y="10"/>
            <a:ext cx="6096000" cy="3428990"/>
          </a:xfrm>
          <a:prstGeom prst="rect">
            <a:avLst/>
          </a:prstGeom>
        </p:spPr>
      </p:pic>
      <p:pic>
        <p:nvPicPr>
          <p:cNvPr id="5" name="Picture 4" descr="A picture containing outdoor, tree, plant, flower&#10;&#10;Description automatically generated">
            <a:extLst>
              <a:ext uri="{FF2B5EF4-FFF2-40B4-BE49-F238E27FC236}">
                <a16:creationId xmlns:a16="http://schemas.microsoft.com/office/drawing/2014/main" id="{05E34AB8-41F7-4AAD-9475-0CC2D93C9B0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8961" b="15789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</p:spPr>
      </p:pic>
      <p:pic>
        <p:nvPicPr>
          <p:cNvPr id="12" name="Picture 11" descr="A picture containing sky, tree, outdoor, grass&#10;&#10;Description automatically generated">
            <a:extLst>
              <a:ext uri="{FF2B5EF4-FFF2-40B4-BE49-F238E27FC236}">
                <a16:creationId xmlns:a16="http://schemas.microsoft.com/office/drawing/2014/main" id="{663FFEF6-17DF-4E97-8B63-AE7421BA4E0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11067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BC137A-4644-468A-BE64-729681674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5528" y="3581138"/>
            <a:ext cx="2700944" cy="1280321"/>
          </a:xfrm>
          <a:noFill/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80808"/>
                </a:solidFill>
              </a:rPr>
              <a:t>the plant life of a particular region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2C292-65F9-461F-AF6D-4D4F9A2DA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58" y="2188564"/>
            <a:ext cx="3618284" cy="1392574"/>
          </a:xfrm>
          <a:noFill/>
        </p:spPr>
        <p:txBody>
          <a:bodyPr anchor="ctr">
            <a:normAutofit/>
          </a:bodyPr>
          <a:lstStyle/>
          <a:p>
            <a:r>
              <a:rPr lang="en-US" sz="7200" dirty="0">
                <a:solidFill>
                  <a:srgbClr val="080808"/>
                </a:solidFill>
              </a:rPr>
              <a:t>flora</a:t>
            </a:r>
          </a:p>
        </p:txBody>
      </p:sp>
    </p:spTree>
    <p:extLst>
      <p:ext uri="{BB962C8B-B14F-4D97-AF65-F5344CB8AC3E}">
        <p14:creationId xmlns:p14="http://schemas.microsoft.com/office/powerpoint/2010/main" val="396725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3E72D6-B8AE-41E8-B0F7-BDE13A1FD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351" y="433545"/>
            <a:ext cx="11139854" cy="930447"/>
          </a:xfrm>
        </p:spPr>
        <p:txBody>
          <a:bodyPr>
            <a:noAutofit/>
          </a:bodyPr>
          <a:lstStyle/>
          <a:p>
            <a:r>
              <a:rPr lang="en-US" sz="6600">
                <a:solidFill>
                  <a:srgbClr val="FFFFFF"/>
                </a:solidFill>
              </a:rPr>
              <a:t>calculated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40E938-170A-453A-9E38-2B6E8C439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4278" y="1645723"/>
            <a:ext cx="9144000" cy="420001"/>
          </a:xfrm>
        </p:spPr>
        <p:txBody>
          <a:bodyPr>
            <a:noAutofit/>
          </a:bodyPr>
          <a:lstStyle/>
          <a:p>
            <a:r>
              <a:rPr lang="en-US" sz="3200">
                <a:solidFill>
                  <a:srgbClr val="D1D52E"/>
                </a:solidFill>
              </a:rPr>
              <a:t>to find out something using numbers or quantities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electronics, calculator&#10;&#10;Description automatically generated">
            <a:extLst>
              <a:ext uri="{FF2B5EF4-FFF2-40B4-BE49-F238E27FC236}">
                <a16:creationId xmlns:a16="http://schemas.microsoft.com/office/drawing/2014/main" id="{1A2D7D11-C376-435D-8459-42B4D6E7B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5735" y="2426818"/>
            <a:ext cx="4567581" cy="399763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917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C84DB-5244-4F1F-811B-D5E7AAF94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7687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assessed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CE76CA-FCD1-4F0A-96F5-7D8147C7A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51684"/>
            <a:ext cx="9144000" cy="635775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/>
              <a:t>to judge the importance or value of</a:t>
            </a:r>
          </a:p>
          <a:p>
            <a:endParaRPr lang="en-US" dirty="0"/>
          </a:p>
        </p:txBody>
      </p:sp>
      <p:pic>
        <p:nvPicPr>
          <p:cNvPr id="11" name="Picture 10" descr="A person with the hand on the chin&#10;&#10;Description automatically generated with low confidence">
            <a:extLst>
              <a:ext uri="{FF2B5EF4-FFF2-40B4-BE49-F238E27FC236}">
                <a16:creationId xmlns:a16="http://schemas.microsoft.com/office/drawing/2014/main" id="{B5585DDE-EB60-4C29-B348-992974D0D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61570" y="2226040"/>
            <a:ext cx="6392292" cy="245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51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 descr="An old car in a garage&#10;&#10;Description automatically generated with medium confidence">
            <a:extLst>
              <a:ext uri="{FF2B5EF4-FFF2-40B4-BE49-F238E27FC236}">
                <a16:creationId xmlns:a16="http://schemas.microsoft.com/office/drawing/2014/main" id="{C30D1957-CED7-4519-B9D5-FDD0F86D92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622" r="2671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24" name="Picture 23" descr="An old fashioned car parked on grass&#10;&#10;Description automatically generated with low confidence">
            <a:extLst>
              <a:ext uri="{FF2B5EF4-FFF2-40B4-BE49-F238E27FC236}">
                <a16:creationId xmlns:a16="http://schemas.microsoft.com/office/drawing/2014/main" id="{F49705BF-EDC6-4AE1-B4F0-935EFF9FAD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3831" r="26835" b="-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ame 39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531C4-0481-4CDD-A229-2BD1D0CDB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5528" y="3573817"/>
            <a:ext cx="2700944" cy="1287643"/>
          </a:xfrm>
          <a:noFill/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80808"/>
                </a:solidFill>
              </a:rPr>
              <a:t>to bring back or re-establish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729DA-3DD3-41F4-835B-7C0B95238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58" y="2293495"/>
            <a:ext cx="3618284" cy="1287643"/>
          </a:xfrm>
          <a:noFill/>
        </p:spPr>
        <p:txBody>
          <a:bodyPr anchor="ctr">
            <a:normAutofit/>
          </a:bodyPr>
          <a:lstStyle/>
          <a:p>
            <a:r>
              <a:rPr lang="en-US" sz="6600" dirty="0">
                <a:solidFill>
                  <a:srgbClr val="080808"/>
                </a:solidFill>
              </a:rPr>
              <a:t>restored</a:t>
            </a:r>
          </a:p>
        </p:txBody>
      </p:sp>
    </p:spTree>
    <p:extLst>
      <p:ext uri="{BB962C8B-B14F-4D97-AF65-F5344CB8AC3E}">
        <p14:creationId xmlns:p14="http://schemas.microsoft.com/office/powerpoint/2010/main" val="34322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B29E5-C7BD-42B6-B049-D488C6DFB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crucial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7B92F-CD30-4B33-BF6B-794811413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81665"/>
            <a:ext cx="10515600" cy="1095297"/>
          </a:xfrm>
        </p:spPr>
        <p:txBody>
          <a:bodyPr/>
          <a:lstStyle/>
          <a:p>
            <a:r>
              <a:rPr lang="en-US" sz="4400" dirty="0"/>
              <a:t>very important</a:t>
            </a:r>
          </a:p>
          <a:p>
            <a:endParaRPr lang="en-US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AED3A71-DDD2-4086-90F9-6DE40EA67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67249" y="864016"/>
            <a:ext cx="4941124" cy="461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3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5">
            <a:extLst>
              <a:ext uri="{FF2B5EF4-FFF2-40B4-BE49-F238E27FC236}">
                <a16:creationId xmlns:a16="http://schemas.microsoft.com/office/drawing/2014/main" id="{4C3A44BB-E01C-4AA8-B2C8-32FC346D2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D8688-BD8F-40F7-A608-57B0C48BD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846" y="3696269"/>
            <a:ext cx="6003980" cy="1325563"/>
          </a:xfrm>
        </p:spPr>
        <p:txBody>
          <a:bodyPr anchor="b">
            <a:normAutofit/>
          </a:bodyPr>
          <a:lstStyle/>
          <a:p>
            <a:r>
              <a:rPr lang="en-US" sz="6000" dirty="0"/>
              <a:t>barren</a:t>
            </a:r>
          </a:p>
        </p:txBody>
      </p:sp>
      <p:pic>
        <p:nvPicPr>
          <p:cNvPr id="5" name="Picture 4" descr="A picture containing outdoor, nature&#10;&#10;Description automatically generated">
            <a:extLst>
              <a:ext uri="{FF2B5EF4-FFF2-40B4-BE49-F238E27FC236}">
                <a16:creationId xmlns:a16="http://schemas.microsoft.com/office/drawing/2014/main" id="{45F4B4CF-7DA9-48E7-A546-61B0986CA6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825" r="12096" b="-4"/>
          <a:stretch/>
        </p:blipFill>
        <p:spPr>
          <a:xfrm>
            <a:off x="4406845" y="3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CE77D-D6C6-4522-9B54-13CA73FDF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844" y="5021831"/>
            <a:ext cx="6946955" cy="1299943"/>
          </a:xfrm>
        </p:spPr>
        <p:txBody>
          <a:bodyPr>
            <a:normAutofit lnSpcReduction="10000"/>
          </a:bodyPr>
          <a:lstStyle/>
          <a:p>
            <a:r>
              <a:rPr lang="en-US" sz="4800" dirty="0"/>
              <a:t>not able to produce anything</a:t>
            </a:r>
          </a:p>
          <a:p>
            <a:endParaRPr lang="en-US" sz="2000" dirty="0"/>
          </a:p>
        </p:txBody>
      </p:sp>
      <p:pic>
        <p:nvPicPr>
          <p:cNvPr id="8" name="Picture 7" descr="A picture containing sky, outdoor, mountain, nature&#10;&#10;Description automatically generated">
            <a:extLst>
              <a:ext uri="{FF2B5EF4-FFF2-40B4-BE49-F238E27FC236}">
                <a16:creationId xmlns:a16="http://schemas.microsoft.com/office/drawing/2014/main" id="{AC015550-4180-404F-8350-985645E8C5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6690" r="42394" b="-1"/>
          <a:stretch/>
        </p:blipFill>
        <p:spPr>
          <a:xfrm>
            <a:off x="20" y="277472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93653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DA81C-54C0-4621-BBDE-6C05FEA97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obstructed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3AA2C-31AD-4991-AB7F-F92AC24C7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to be in the way of</a:t>
            </a:r>
          </a:p>
          <a:p>
            <a:endParaRPr lang="en-US" dirty="0"/>
          </a:p>
        </p:txBody>
      </p:sp>
      <p:pic>
        <p:nvPicPr>
          <p:cNvPr id="5" name="Picture 4" descr="A picture containing outdoor, sky, nature, bridge&#10;&#10;Description automatically generated">
            <a:extLst>
              <a:ext uri="{FF2B5EF4-FFF2-40B4-BE49-F238E27FC236}">
                <a16:creationId xmlns:a16="http://schemas.microsoft.com/office/drawing/2014/main" id="{D585A8F4-94C3-4D91-910E-5AA4B0BED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86990" y="2422992"/>
            <a:ext cx="6652510" cy="443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33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8A5D-C0ED-4ED9-B3CB-4B596CB14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6240"/>
          </a:xfrm>
        </p:spPr>
        <p:txBody>
          <a:bodyPr>
            <a:normAutofit/>
          </a:bodyPr>
          <a:lstStyle/>
          <a:p>
            <a:r>
              <a:rPr lang="en-US" sz="6600" dirty="0"/>
              <a:t>ramble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5F2A25-6FEA-44D6-B9B7-C87B8B8F2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9398"/>
            <a:ext cx="9144000" cy="528402"/>
          </a:xfrm>
        </p:spPr>
        <p:txBody>
          <a:bodyPr>
            <a:noAutofit/>
          </a:bodyPr>
          <a:lstStyle/>
          <a:p>
            <a:r>
              <a:rPr lang="en-US" sz="4800" dirty="0"/>
              <a:t>to wander about, roam</a:t>
            </a:r>
          </a:p>
        </p:txBody>
      </p:sp>
      <p:pic>
        <p:nvPicPr>
          <p:cNvPr id="5" name="Picture 4" descr="A black and white guinea pig&#10;&#10;Description automatically generated with medium confidence">
            <a:extLst>
              <a:ext uri="{FF2B5EF4-FFF2-40B4-BE49-F238E27FC236}">
                <a16:creationId xmlns:a16="http://schemas.microsoft.com/office/drawing/2014/main" id="{5C0BD52D-7810-4F64-A380-D7F3D1030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08295" y="1888761"/>
            <a:ext cx="4621306" cy="2861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EB5F28-600A-4E72-A42B-71C9893E8649}"/>
              </a:ext>
            </a:extLst>
          </p:cNvPr>
          <p:cNvSpPr txBox="1"/>
          <p:nvPr/>
        </p:nvSpPr>
        <p:spPr>
          <a:xfrm>
            <a:off x="4931764" y="6504965"/>
            <a:ext cx="37908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55154692@N05/40760700413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053450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F39C5-1650-4E8D-A74D-3581E6BE4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0271" y="5147660"/>
            <a:ext cx="5242259" cy="1073257"/>
          </a:xfrm>
        </p:spPr>
        <p:txBody>
          <a:bodyPr anchor="t">
            <a:noAutofit/>
          </a:bodyPr>
          <a:lstStyle/>
          <a:p>
            <a:pPr algn="l"/>
            <a:r>
              <a:rPr lang="en-US" sz="7200" u="sng" dirty="0"/>
              <a:t>discern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392465-EB41-4659-922B-F408C679B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0271" y="2793290"/>
            <a:ext cx="5161606" cy="2354369"/>
          </a:xfrm>
        </p:spPr>
        <p:txBody>
          <a:bodyPr anchor="b">
            <a:noAutofit/>
          </a:bodyPr>
          <a:lstStyle/>
          <a:p>
            <a:pPr algn="l"/>
            <a:r>
              <a:rPr lang="en-US" sz="4800" dirty="0"/>
              <a:t>to decide something after looking at and studying things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B4A71C8-A8E0-42D5-B667-80CC42A701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70" r="3" b="3"/>
          <a:stretch/>
        </p:blipFill>
        <p:spPr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road in the woods&#10;&#10;Description automatically generated with low confidence">
            <a:extLst>
              <a:ext uri="{FF2B5EF4-FFF2-40B4-BE49-F238E27FC236}">
                <a16:creationId xmlns:a16="http://schemas.microsoft.com/office/drawing/2014/main" id="{66F84ED7-EDD8-4DD6-A28C-A82E04320C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300" r="-1" b="14872"/>
          <a:stretch/>
        </p:blipFill>
        <p:spPr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167989-C2F5-4C7C-A53B-5A6F5A71FC9E}"/>
              </a:ext>
            </a:extLst>
          </p:cNvPr>
          <p:cNvSpPr txBox="1"/>
          <p:nvPr/>
        </p:nvSpPr>
        <p:spPr>
          <a:xfrm>
            <a:off x="10005184" y="6870700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blog.adennichols.com/et-cetera/think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5C692-8208-4D2A-A78C-F9AA9F7EA5A4}"/>
              </a:ext>
            </a:extLst>
          </p:cNvPr>
          <p:cNvSpPr txBox="1"/>
          <p:nvPr/>
        </p:nvSpPr>
        <p:spPr>
          <a:xfrm>
            <a:off x="7805668" y="6870700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pursuingveritas.com/2019/02/13/struggling-to-discern-gods-will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12" name="Picture 11" descr="A road with a sign over it&#10;&#10;Description automatically generated with low confidence">
            <a:extLst>
              <a:ext uri="{FF2B5EF4-FFF2-40B4-BE49-F238E27FC236}">
                <a16:creationId xmlns:a16="http://schemas.microsoft.com/office/drawing/2014/main" id="{E1A72DBD-4243-4E29-95F6-242C32B606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562262" y="0"/>
            <a:ext cx="3813822" cy="251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98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6B848-3755-4B9F-B7B3-B8FB3239A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slither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0B0F5-BA66-4D3D-9EB3-F80FAABF1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46361"/>
            <a:ext cx="10515600" cy="630602"/>
          </a:xfrm>
        </p:spPr>
        <p:txBody>
          <a:bodyPr>
            <a:noAutofit/>
          </a:bodyPr>
          <a:lstStyle/>
          <a:p>
            <a:r>
              <a:rPr lang="en-US" sz="4800" dirty="0"/>
              <a:t>to glide like a snake</a:t>
            </a:r>
          </a:p>
        </p:txBody>
      </p:sp>
      <p:pic>
        <p:nvPicPr>
          <p:cNvPr id="5" name="Picture 4" descr="A snake on the ground&#10;&#10;Description automatically generated with low confidence">
            <a:extLst>
              <a:ext uri="{FF2B5EF4-FFF2-40B4-BE49-F238E27FC236}">
                <a16:creationId xmlns:a16="http://schemas.microsoft.com/office/drawing/2014/main" id="{CAD951BF-5A57-4471-8E1C-A040E9B6C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61941" y="1334125"/>
            <a:ext cx="5498058" cy="366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04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48F64AA-5BE2-4280-BEFA-DC288118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food, vegetable, fruit, different&#10;&#10;Description automatically generated">
            <a:extLst>
              <a:ext uri="{FF2B5EF4-FFF2-40B4-BE49-F238E27FC236}">
                <a16:creationId xmlns:a16="http://schemas.microsoft.com/office/drawing/2014/main" id="{F35EA833-BC4A-4FA9-9B39-44EE72C35D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1161" r="2" b="4564"/>
          <a:stretch/>
        </p:blipFill>
        <p:spPr>
          <a:xfrm>
            <a:off x="20" y="2"/>
            <a:ext cx="7534620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8" name="Picture 7" descr="A picture containing person, grass, hand, holding&#10;&#10;Description automatically generated">
            <a:extLst>
              <a:ext uri="{FF2B5EF4-FFF2-40B4-BE49-F238E27FC236}">
                <a16:creationId xmlns:a16="http://schemas.microsoft.com/office/drawing/2014/main" id="{3C276350-1642-4208-A2E0-0258EA6083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4334" r="-1" b="29970"/>
          <a:stretch/>
        </p:blipFill>
        <p:spPr>
          <a:xfrm>
            <a:off x="1" y="4316255"/>
            <a:ext cx="6836850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2ADAC4-E7D9-46EB-BF95-3EE22BDC1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50" y="3996130"/>
            <a:ext cx="5505814" cy="1576910"/>
          </a:xfrm>
        </p:spPr>
        <p:txBody>
          <a:bodyPr anchor="b">
            <a:normAutofit/>
          </a:bodyPr>
          <a:lstStyle/>
          <a:p>
            <a:pPr algn="l"/>
            <a:r>
              <a:rPr lang="en-US" sz="7200" dirty="0"/>
              <a:t>organic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3A8F70-8F4A-46D1-A5F9-5415CC48DD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5638800"/>
            <a:ext cx="5505814" cy="646785"/>
          </a:xfrm>
        </p:spPr>
        <p:txBody>
          <a:bodyPr>
            <a:noAutofit/>
          </a:bodyPr>
          <a:lstStyle/>
          <a:p>
            <a:pPr algn="l"/>
            <a:r>
              <a:rPr lang="en-US" sz="4400" dirty="0"/>
              <a:t>related to living matter</a:t>
            </a:r>
          </a:p>
        </p:txBody>
      </p:sp>
    </p:spTree>
    <p:extLst>
      <p:ext uri="{BB962C8B-B14F-4D97-AF65-F5344CB8AC3E}">
        <p14:creationId xmlns:p14="http://schemas.microsoft.com/office/powerpoint/2010/main" val="3349239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C84DB-5244-4F1F-811B-D5E7AAF94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76873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consumed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CE76CA-FCD1-4F0A-96F5-7D8147C7A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51684"/>
            <a:ext cx="9144000" cy="635775"/>
          </a:xfrm>
        </p:spPr>
        <p:txBody>
          <a:bodyPr>
            <a:normAutofit fontScale="92500" lnSpcReduction="20000"/>
          </a:bodyPr>
          <a:lstStyle/>
          <a:p>
            <a:r>
              <a:rPr lang="en-US" sz="4800" dirty="0"/>
              <a:t>to eat</a:t>
            </a:r>
            <a:endParaRPr lang="en-US" dirty="0"/>
          </a:p>
        </p:txBody>
      </p:sp>
      <p:pic>
        <p:nvPicPr>
          <p:cNvPr id="1026" name="Picture 2" descr="Feeding Snakes Frozen Mice and Other Prey">
            <a:extLst>
              <a:ext uri="{FF2B5EF4-FFF2-40B4-BE49-F238E27FC236}">
                <a16:creationId xmlns:a16="http://schemas.microsoft.com/office/drawing/2014/main" id="{63A2F10B-FF0E-4B31-ADAB-9333B80B7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333" y="1860799"/>
            <a:ext cx="4447334" cy="297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79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A black and white photo of tree Rings">
            <a:extLst>
              <a:ext uri="{FF2B5EF4-FFF2-40B4-BE49-F238E27FC236}">
                <a16:creationId xmlns:a16="http://schemas.microsoft.com/office/drawing/2014/main" id="{C2552340-7742-A00E-5ED9-A940646926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5064" b="10691"/>
          <a:stretch/>
        </p:blipFill>
        <p:spPr>
          <a:xfrm>
            <a:off x="-4" y="-6"/>
            <a:ext cx="12192000" cy="6855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89FBB2-EFCD-42D6-BB48-48C3B9F24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734174" cy="1325563"/>
          </a:xfrm>
        </p:spPr>
        <p:txBody>
          <a:bodyPr>
            <a:normAutofit/>
          </a:bodyPr>
          <a:lstStyle/>
          <a:p>
            <a:r>
              <a:rPr lang="en-US" sz="7200" dirty="0"/>
              <a:t>growth 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717DA-FE3E-4A5F-A365-35A8A1615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anchor="t">
            <a:normAutofit/>
          </a:bodyPr>
          <a:lstStyle/>
          <a:p>
            <a:r>
              <a:rPr lang="en-US" sz="3200" dirty="0"/>
              <a:t>A layer in a tree that develops after a regular period of growth, and which is often used to measure the tree’s age.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1217" y="267240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mollusk&#10;&#10;Description automatically generated">
            <a:extLst>
              <a:ext uri="{FF2B5EF4-FFF2-40B4-BE49-F238E27FC236}">
                <a16:creationId xmlns:a16="http://schemas.microsoft.com/office/drawing/2014/main" id="{4EFE84FB-423F-4434-B823-3E3D9D6F0C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1501" r="-3" b="-3"/>
          <a:stretch/>
        </p:blipFill>
        <p:spPr>
          <a:xfrm>
            <a:off x="5925809" y="2837001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10" name="Picture 9" descr="A picture containing sky, outdoor, person&#10;&#10;Description automatically generated">
            <a:extLst>
              <a:ext uri="{FF2B5EF4-FFF2-40B4-BE49-F238E27FC236}">
                <a16:creationId xmlns:a16="http://schemas.microsoft.com/office/drawing/2014/main" id="{9005E001-C8EA-4D94-A315-EB5FA96512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034" r="9181"/>
          <a:stretch/>
        </p:blipFill>
        <p:spPr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BFC77B5-F38E-4A7D-80BD-C3A10B717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4334" y="4032250"/>
            <a:ext cx="3227666" cy="2825750"/>
          </a:xfrm>
          <a:custGeom>
            <a:avLst/>
            <a:gdLst>
              <a:gd name="connsiteX0" fmla="*/ 1888600 w 3227666"/>
              <a:gd name="connsiteY0" fmla="*/ 0 h 2825750"/>
              <a:gd name="connsiteX1" fmla="*/ 3224042 w 3227666"/>
              <a:gd name="connsiteY1" fmla="*/ 553158 h 2825750"/>
              <a:gd name="connsiteX2" fmla="*/ 3227666 w 3227666"/>
              <a:gd name="connsiteY2" fmla="*/ 557146 h 2825750"/>
              <a:gd name="connsiteX3" fmla="*/ 3227666 w 3227666"/>
              <a:gd name="connsiteY3" fmla="*/ 2825750 h 2825750"/>
              <a:gd name="connsiteX4" fmla="*/ 250380 w 3227666"/>
              <a:gd name="connsiteY4" fmla="*/ 2825750 h 2825750"/>
              <a:gd name="connsiteX5" fmla="*/ 227944 w 3227666"/>
              <a:gd name="connsiteY5" fmla="*/ 2788819 h 2825750"/>
              <a:gd name="connsiteX6" fmla="*/ 0 w 3227666"/>
              <a:gd name="connsiteY6" fmla="*/ 1888600 h 2825750"/>
              <a:gd name="connsiteX7" fmla="*/ 1888600 w 3227666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7666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227666" y="557146"/>
                </a:lnTo>
                <a:lnTo>
                  <a:pt x="3227666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118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136</Words>
  <Application>Microsoft Office PowerPoint</Application>
  <PresentationFormat>Widescreen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flora</vt:lpstr>
      <vt:lpstr>barren</vt:lpstr>
      <vt:lpstr>obstructed</vt:lpstr>
      <vt:lpstr>ramble</vt:lpstr>
      <vt:lpstr>discern</vt:lpstr>
      <vt:lpstr>slither</vt:lpstr>
      <vt:lpstr>organic</vt:lpstr>
      <vt:lpstr>consumed </vt:lpstr>
      <vt:lpstr>growth rings</vt:lpstr>
      <vt:lpstr>calculated</vt:lpstr>
      <vt:lpstr>assessed </vt:lpstr>
      <vt:lpstr>restored</vt:lpstr>
      <vt:lpstr>crucial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windswept</dc:title>
  <dc:creator>Kerri Pennington</dc:creator>
  <cp:lastModifiedBy>Chad VanderMeulen</cp:lastModifiedBy>
  <cp:revision>8</cp:revision>
  <dcterms:created xsi:type="dcterms:W3CDTF">2023-01-16T13:57:49Z</dcterms:created>
  <dcterms:modified xsi:type="dcterms:W3CDTF">2023-01-16T15:41:15Z</dcterms:modified>
</cp:coreProperties>
</file>