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9" r:id="rId3"/>
    <p:sldId id="268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9" r:id="rId13"/>
    <p:sldId id="258" r:id="rId14"/>
    <p:sldId id="25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>
        <p:scale>
          <a:sx n="83" d="100"/>
          <a:sy n="83" d="100"/>
        </p:scale>
        <p:origin x="45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BB93C-31F6-4004-9EE8-8F2E75DAB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C1F4AA-5647-4E2C-BEA6-D7DE71171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11248-7C1F-491B-B31A-DECD3EFAC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7EC6-D3C7-4810-B49B-B1BB4F49729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5762F-EB61-42D7-B021-536CD3B80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D8845-EB22-4E7A-BC81-E39092907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3E9B-08EC-4B6C-9CAA-375EAA9C1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98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ECA57-6660-43E6-88CB-02701A31F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8DED61-7C22-44C9-8A7D-8F36DB76D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96532-A74E-4515-8E07-45E3B9534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7EC6-D3C7-4810-B49B-B1BB4F49729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E2EC5-0CB0-462F-8F9A-347147F6B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3D600-95E7-42DB-92FC-DB1BCD1F7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3E9B-08EC-4B6C-9CAA-375EAA9C1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95C0A1-F388-42FF-88D7-B3661BD41A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D642C9-AD8C-4E2B-ABD9-4517472001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664E1-2477-4380-8C17-5D8B4E07F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7EC6-D3C7-4810-B49B-B1BB4F49729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145AE-A761-4A97-AF7D-AD2FF8F30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55929-7020-40F7-9430-3370AEA22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3E9B-08EC-4B6C-9CAA-375EAA9C1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95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17108-0BDF-4CC5-A814-376E1343A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B892E-CD59-47C8-8F37-0BCD8CEAF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62588-CD90-4A97-98F6-3C6B06548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7EC6-D3C7-4810-B49B-B1BB4F49729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E73D7-F5CE-4F83-BEC5-EE6A7044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D712B-A0AA-46F6-922F-97D501D1C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3E9B-08EC-4B6C-9CAA-375EAA9C1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41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5A8E9-D39B-48B7-A2EA-318B880F5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E9F11E-FBC1-409A-A64D-08D58AB51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57D76-2755-4F7B-8DDE-09851DD3B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7EC6-D3C7-4810-B49B-B1BB4F49729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D23E6-40AA-4883-958E-3ABD9DBD9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B6B83-9EA5-434B-A462-672A46F4D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3E9B-08EC-4B6C-9CAA-375EAA9C1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5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B7E31-9A8C-4EA4-ADF4-B234B144A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BAF81-D3F2-4D11-A56B-3E51AC3393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29CC38-5134-409E-8A55-1D3A4A443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A16796-430F-4A51-A166-1AB4C05CE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7EC6-D3C7-4810-B49B-B1BB4F49729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7F17F-E3AC-4109-B5DB-DD3A57A09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8EA75-C1F9-4EA1-B4D5-AA4D4C12B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3E9B-08EC-4B6C-9CAA-375EAA9C1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7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9BD86-798D-4408-BBB3-9616769DD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2BF7D-D5E0-4639-9507-DBFE05188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B8DAE-ABC2-47CA-AC47-2F0D6AFDC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FF79-3BAB-4DA0-BDD7-FD4AA96500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F445E6-761A-480E-8B0C-07C559DD35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6AC1DC-8AE3-498D-9243-73F43C887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7EC6-D3C7-4810-B49B-B1BB4F49729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A9ECF0-CD26-4D65-B80D-524AAABFD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D7BDD5-379E-4EF8-B7B7-275D6F4F6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3E9B-08EC-4B6C-9CAA-375EAA9C1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01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82376-E010-408E-806C-95A5D9008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474AE9-D338-4036-94E9-DCEFE04E7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7EC6-D3C7-4810-B49B-B1BB4F49729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A336AA-70A6-47B3-A75B-E6B852D82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3FDC0E-3D7B-4533-8BF1-0FC8DCD38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3E9B-08EC-4B6C-9CAA-375EAA9C1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82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B65DF-FCEC-48CB-A1E5-1F32E0CF5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7EC6-D3C7-4810-B49B-B1BB4F49729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BCB5B8-964B-4F8E-AFEF-C4D2820E1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4B259-04DD-452E-AFDA-F970A2F9E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3E9B-08EC-4B6C-9CAA-375EAA9C1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4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5EA2D-72A1-47F4-ACBC-13EB22D34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28E8F-E0FA-49E2-8837-100350D1A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84C49-8CB7-4032-8329-CED6AEE39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21AA4-C2A0-4B5E-901E-4AB36F536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7EC6-D3C7-4810-B49B-B1BB4F49729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480D9-E1E6-47D5-A601-BB69464D9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91D8C-CF39-4884-8623-D68662732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3E9B-08EC-4B6C-9CAA-375EAA9C1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39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799EA-31E4-4898-B87C-72A7EA808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159D17-F240-4586-9D32-2DA48CA8F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A16E9-6755-4293-8621-732414E18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E7A43-A380-4A36-A9F1-E9B70BCA7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7EC6-D3C7-4810-B49B-B1BB4F49729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48ED71-6E5E-4707-AE80-4517EA445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A69D2-A471-4B2F-A802-2311E64F7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3E9B-08EC-4B6C-9CAA-375EAA9C1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8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B7288C-15BA-41F5-B695-34738F219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A86D5-FAB5-497C-AE4B-CC044EB53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07ACC-0E09-4F2F-9CE5-C926ADA4CA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A7EC6-D3C7-4810-B49B-B1BB4F49729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03483-6056-4E13-AF68-165706E975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C0ECD-8BB3-4B75-A4CA-09066228A4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73E9B-08EC-4B6C-9CAA-375EAA9C1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7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suny-esc-introtocollegereadingandwriting/chapter/getting-all-your-duckings-in-a-row-a-look-inside-the-animal-mind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kellblog.com/2020/05/04/will-your-ceo-search-produce-the-best-candidate-or-the-least-objectionable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logycorner.com/2017/04/29/food-web-identify-consumers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3.0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pxhere.com/en/photo/1378385" TargetMode="External"/><Relationship Id="rId3" Type="http://schemas.openxmlformats.org/officeDocument/2006/relationships/hyperlink" Target="https://www.flickr.com/photos/49973009@N00/1836127772/" TargetMode="External"/><Relationship Id="rId7" Type="http://schemas.openxmlformats.org/officeDocument/2006/relationships/image" Target="../media/image18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en/pig-nose-pink-hog-agriculture-510957/" TargetMode="External"/><Relationship Id="rId5" Type="http://schemas.openxmlformats.org/officeDocument/2006/relationships/image" Target="../media/image17.jpg"/><Relationship Id="rId4" Type="http://schemas.openxmlformats.org/officeDocument/2006/relationships/hyperlink" Target="https://creativecommons.org/licenses/by-sa/3.0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baby-born-cry-life-1296716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driancolston.wordpress.com/category/dartmoor-birds/page/5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lickr.com/photos/usfwshq/6987004307" TargetMode="Externa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ryde/7989368965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atureofaman.blogspot.com/2009/02/signs-of-life-animal-tracks.html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uniinnsbruck/3722413559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grounds.com/art/view/johnd5000/teenage-mutant-ninja-turtles-evolution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058787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808327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t</a:t>
            </a:r>
            <a:r>
              <a:rPr lang="en-US" sz="8800">
                <a:latin typeface="Amasis MT Pro Light" panose="020B0604020202020204" pitchFamily="18" charset="0"/>
                <a:cs typeface="Aparajita" panose="020B0502040204020203" pitchFamily="18" charset="0"/>
              </a:rPr>
              <a:t>____ a____</a:t>
            </a:r>
            <a:endParaRPr lang="en-US" sz="8800" dirty="0">
              <a:latin typeface="Amasis MT Pro Light" panose="020B0604020202020204" pitchFamily="18" charset="0"/>
              <a:cs typeface="Aparajita" panose="020B05020402040202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909780" y="5403342"/>
            <a:ext cx="10372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dutifully follow someone from one place to another</a:t>
            </a:r>
          </a:p>
        </p:txBody>
      </p:sp>
      <p:pic>
        <p:nvPicPr>
          <p:cNvPr id="5" name="Picture 4" descr="A picture containing ground, grass, outdoor&#10;&#10;Description automatically generated">
            <a:extLst>
              <a:ext uri="{FF2B5EF4-FFF2-40B4-BE49-F238E27FC236}">
                <a16:creationId xmlns:a16="http://schemas.microsoft.com/office/drawing/2014/main" id="{2454F92B-9B25-4B1B-BE33-504469DF0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28716" y="1993608"/>
            <a:ext cx="6134565" cy="3230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5221AF-ACA3-46C2-98B8-F8AB579CD237}"/>
              </a:ext>
            </a:extLst>
          </p:cNvPr>
          <p:cNvSpPr txBox="1"/>
          <p:nvPr/>
        </p:nvSpPr>
        <p:spPr>
          <a:xfrm>
            <a:off x="4227226" y="4418075"/>
            <a:ext cx="41275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courses.lumenlearning.com/suny-esc-introtocollegereadingandwriting/chapter/getting-all-your-duckings-in-a-row-a-look-inside-the-animal-mind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340786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81255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e_______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get rid of, remove</a:t>
            </a:r>
          </a:p>
        </p:txBody>
      </p:sp>
      <p:pic>
        <p:nvPicPr>
          <p:cNvPr id="2050" name="Picture 2" descr="How do you get there? | Panther Tracks: Guides to Student Success at PCC">
            <a:extLst>
              <a:ext uri="{FF2B5EF4-FFF2-40B4-BE49-F238E27FC236}">
                <a16:creationId xmlns:a16="http://schemas.microsoft.com/office/drawing/2014/main" id="{7A7F9303-297E-4666-8A8D-CA3295898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520" y="1747977"/>
            <a:ext cx="2876612" cy="377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509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10354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c_______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10703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someone or something put forward as a possible option to choose from </a:t>
            </a:r>
          </a:p>
        </p:txBody>
      </p:sp>
      <p:pic>
        <p:nvPicPr>
          <p:cNvPr id="5" name="Picture 4" descr="A picture containing text, container, bin&#10;&#10;Description automatically generated">
            <a:extLst>
              <a:ext uri="{FF2B5EF4-FFF2-40B4-BE49-F238E27FC236}">
                <a16:creationId xmlns:a16="http://schemas.microsoft.com/office/drawing/2014/main" id="{17DECA77-CD5E-4D29-A3CF-6FF4D87B0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77884" y="1561211"/>
            <a:ext cx="6636232" cy="373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43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081" y="770876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o________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403928" y="532270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describing an animal or human that eats both meat and plants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FDEDB1E0-BEC1-46F0-8015-EC01DDC8D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58310" y="1680771"/>
            <a:ext cx="4855906" cy="36419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C18610-783B-461E-B203-CF681BF603A7}"/>
              </a:ext>
            </a:extLst>
          </p:cNvPr>
          <p:cNvSpPr txBox="1"/>
          <p:nvPr/>
        </p:nvSpPr>
        <p:spPr>
          <a:xfrm>
            <a:off x="4152274" y="6955250"/>
            <a:ext cx="46619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biologycorner.com/2017/04/29/food-web-identify-consumer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6CBA0F18-7160-4541-B270-00A42B9FFCD1}"/>
              </a:ext>
            </a:extLst>
          </p:cNvPr>
          <p:cNvSpPr/>
          <p:nvPr/>
        </p:nvSpPr>
        <p:spPr>
          <a:xfrm>
            <a:off x="7050808" y="3855027"/>
            <a:ext cx="330200" cy="29223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96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53237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s_____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31528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the front part of an animal’s head, </a:t>
            </a:r>
          </a:p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including the nose and mouth</a:t>
            </a:r>
          </a:p>
        </p:txBody>
      </p:sp>
      <p:pic>
        <p:nvPicPr>
          <p:cNvPr id="5" name="Picture 4" descr="Close up&#10;&#10;Description automatically generated with medium confidence">
            <a:extLst>
              <a:ext uri="{FF2B5EF4-FFF2-40B4-BE49-F238E27FC236}">
                <a16:creationId xmlns:a16="http://schemas.microsoft.com/office/drawing/2014/main" id="{B3CC2F1F-942B-4BDD-94CD-54B5D9521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82063" y="1747431"/>
            <a:ext cx="3361460" cy="25669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046606-0B46-41DB-A00A-04FDCE1F0B3F}"/>
              </a:ext>
            </a:extLst>
          </p:cNvPr>
          <p:cNvSpPr txBox="1"/>
          <p:nvPr/>
        </p:nvSpPr>
        <p:spPr>
          <a:xfrm>
            <a:off x="1524000" y="68580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49973009@N00/1836127772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8" name="Picture 7" descr="A picture containing grass, mammal, outdoor, close&#10;&#10;Description automatically generated">
            <a:extLst>
              <a:ext uri="{FF2B5EF4-FFF2-40B4-BE49-F238E27FC236}">
                <a16:creationId xmlns:a16="http://schemas.microsoft.com/office/drawing/2014/main" id="{FC4D3DD6-A822-41AB-8211-77B46006A7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606499" y="2536400"/>
            <a:ext cx="3847475" cy="2566987"/>
          </a:xfrm>
          <a:prstGeom prst="rect">
            <a:avLst/>
          </a:prstGeom>
        </p:spPr>
      </p:pic>
      <p:pic>
        <p:nvPicPr>
          <p:cNvPr id="10" name="Picture 9" descr="A polar bear in the water&#10;&#10;Description automatically generated">
            <a:extLst>
              <a:ext uri="{FF2B5EF4-FFF2-40B4-BE49-F238E27FC236}">
                <a16:creationId xmlns:a16="http://schemas.microsoft.com/office/drawing/2014/main" id="{4910B7A0-6706-4888-9E60-575A2090A8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616950" y="1593850"/>
            <a:ext cx="3422649" cy="256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58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13757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a______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30363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feeling a sense of danger; suddenly frightened</a:t>
            </a:r>
          </a:p>
        </p:txBody>
      </p:sp>
      <p:pic>
        <p:nvPicPr>
          <p:cNvPr id="3" name="Picture 2" descr="Alarmed! | Imágenes divertidas de animales, Humor divertido sobre animales,  Gatos">
            <a:extLst>
              <a:ext uri="{FF2B5EF4-FFF2-40B4-BE49-F238E27FC236}">
                <a16:creationId xmlns:a16="http://schemas.microsoft.com/office/drawing/2014/main" id="{71A4076F-16B0-4A39-B3DC-0D1BCD5EC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527" y="1554370"/>
            <a:ext cx="4559300" cy="358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367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3069" y="1029101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s_______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3999" y="550573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utter a loud, sharp cry or scream</a:t>
            </a:r>
          </a:p>
        </p:txBody>
      </p:sp>
      <p:pic>
        <p:nvPicPr>
          <p:cNvPr id="5" name="Picture 4" descr="A baby crying with its mouth open&#10;&#10;Description automatically generated with medium confidence">
            <a:extLst>
              <a:ext uri="{FF2B5EF4-FFF2-40B4-BE49-F238E27FC236}">
                <a16:creationId xmlns:a16="http://schemas.microsoft.com/office/drawing/2014/main" id="{2F3CBB14-AFAB-417F-B1B7-1219819A1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45075" y="1969714"/>
            <a:ext cx="6501849" cy="339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55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3057" y="776331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g_______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35056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book of information about a place, usually intended to be read by tourists or visitors.</a:t>
            </a:r>
          </a:p>
        </p:txBody>
      </p:sp>
      <p:pic>
        <p:nvPicPr>
          <p:cNvPr id="17" name="Picture 16" descr="A book with a bird on it&#10;&#10;Description automatically generated with medium confidence">
            <a:extLst>
              <a:ext uri="{FF2B5EF4-FFF2-40B4-BE49-F238E27FC236}">
                <a16:creationId xmlns:a16="http://schemas.microsoft.com/office/drawing/2014/main" id="{9B44FD70-78F6-48DD-99BF-7FA07F517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02393" y="1806828"/>
            <a:ext cx="2531378" cy="3376451"/>
          </a:xfrm>
          <a:prstGeom prst="rect">
            <a:avLst/>
          </a:prstGeom>
        </p:spPr>
      </p:pic>
      <p:pic>
        <p:nvPicPr>
          <p:cNvPr id="20" name="Picture 19" descr="A group of birds&#10;&#10;Description automatically generated with medium confidence">
            <a:extLst>
              <a:ext uri="{FF2B5EF4-FFF2-40B4-BE49-F238E27FC236}">
                <a16:creationId xmlns:a16="http://schemas.microsoft.com/office/drawing/2014/main" id="{B7565DD6-F613-4C1D-84AD-8AA352F0A7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449370" y="1806828"/>
            <a:ext cx="4809759" cy="337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11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8510" y="815181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d_____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39648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place where animals sleep or rest</a:t>
            </a:r>
          </a:p>
        </p:txBody>
      </p:sp>
      <p:pic>
        <p:nvPicPr>
          <p:cNvPr id="1026" name="Picture 2" descr="Groundhog den | Groundhog day activities, Groundhog day ...">
            <a:extLst>
              <a:ext uri="{FF2B5EF4-FFF2-40B4-BE49-F238E27FC236}">
                <a16:creationId xmlns:a16="http://schemas.microsoft.com/office/drawing/2014/main" id="{32550472-B2EC-44D7-9987-863B89548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898" y="1748109"/>
            <a:ext cx="5357984" cy="335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oundhog. Closeup to the groundhog in the den , #Affiliate, #Closeup, # Groundhog, #den, #groundhog #ad | Groundhog, Mammals, Stock photos">
            <a:extLst>
              <a:ext uri="{FF2B5EF4-FFF2-40B4-BE49-F238E27FC236}">
                <a16:creationId xmlns:a16="http://schemas.microsoft.com/office/drawing/2014/main" id="{0373D661-3F29-44D6-8AB3-D1EBD22B5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065" y="2557463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133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833" y="678282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t_______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42960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follow the markings, path, or course of</a:t>
            </a:r>
          </a:p>
        </p:txBody>
      </p:sp>
      <p:pic>
        <p:nvPicPr>
          <p:cNvPr id="5" name="Picture 4" descr="A plane flying over a city&#10;&#10;Description automatically generated with low confidence">
            <a:extLst>
              <a:ext uri="{FF2B5EF4-FFF2-40B4-BE49-F238E27FC236}">
                <a16:creationId xmlns:a16="http://schemas.microsoft.com/office/drawing/2014/main" id="{2CC9BEE4-8464-4FAB-AD17-1E6BE4F8F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90440" y="1821471"/>
            <a:ext cx="3405560" cy="3405560"/>
          </a:xfrm>
          <a:prstGeom prst="rect">
            <a:avLst/>
          </a:prstGeom>
        </p:spPr>
      </p:pic>
      <p:pic>
        <p:nvPicPr>
          <p:cNvPr id="8" name="Picture 7" descr="Footprints in the snow&#10;&#10;Description automatically generated">
            <a:extLst>
              <a:ext uri="{FF2B5EF4-FFF2-40B4-BE49-F238E27FC236}">
                <a16:creationId xmlns:a16="http://schemas.microsoft.com/office/drawing/2014/main" id="{CD96094F-B4E1-49C4-9DE3-22D0D22D67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848537" y="2274642"/>
            <a:ext cx="3078287" cy="230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7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63177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s_______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23222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someone or something that secretly boards a vehicle and is taken to another place</a:t>
            </a:r>
          </a:p>
        </p:txBody>
      </p:sp>
      <p:pic>
        <p:nvPicPr>
          <p:cNvPr id="3" name="Picture 2" descr="Black Rat Using A Rope To Stowaway - Procyon Wildlife">
            <a:extLst>
              <a:ext uri="{FF2B5EF4-FFF2-40B4-BE49-F238E27FC236}">
                <a16:creationId xmlns:a16="http://schemas.microsoft.com/office/drawing/2014/main" id="{405ED7BA-A8C6-48DC-945C-95D8BABE6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11" y="1698233"/>
            <a:ext cx="4505377" cy="346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833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83394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l_______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4397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an informational talk given to an audience</a:t>
            </a:r>
          </a:p>
        </p:txBody>
      </p:sp>
      <p:pic>
        <p:nvPicPr>
          <p:cNvPr id="5" name="Picture 4" descr="A person giving a presentation to a group of people&#10;&#10;Description automatically generated with medium confidence">
            <a:extLst>
              <a:ext uri="{FF2B5EF4-FFF2-40B4-BE49-F238E27FC236}">
                <a16:creationId xmlns:a16="http://schemas.microsoft.com/office/drawing/2014/main" id="{38B5BA30-06C1-4A2E-9EA4-7E4C94666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37678" y="1824007"/>
            <a:ext cx="5741233" cy="334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21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7313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m______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3999" y="541855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an organism from an unexpected </a:t>
            </a:r>
          </a:p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change in genetics</a:t>
            </a:r>
          </a:p>
        </p:txBody>
      </p:sp>
      <p:pic>
        <p:nvPicPr>
          <p:cNvPr id="5" name="Picture 4" descr="A picture containing map&#10;&#10;Description automatically generated">
            <a:extLst>
              <a:ext uri="{FF2B5EF4-FFF2-40B4-BE49-F238E27FC236}">
                <a16:creationId xmlns:a16="http://schemas.microsoft.com/office/drawing/2014/main" id="{445D6675-8CFE-47F3-AA54-6A26ADC4F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91551" y="1543135"/>
            <a:ext cx="5208895" cy="37717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50EABE-F841-46F7-AC8A-591239571241}"/>
              </a:ext>
            </a:extLst>
          </p:cNvPr>
          <p:cNvSpPr txBox="1"/>
          <p:nvPr/>
        </p:nvSpPr>
        <p:spPr>
          <a:xfrm>
            <a:off x="3882452" y="6983128"/>
            <a:ext cx="50067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newgrounds.com/art/view/johnd5000/teenage-mutant-ninja-turtles-evolution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42471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74145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d_______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44969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easy to recognize as being different</a:t>
            </a:r>
          </a:p>
        </p:txBody>
      </p:sp>
      <p:pic>
        <p:nvPicPr>
          <p:cNvPr id="5" name="Picture 4" descr="A picture containing athletic game, indoor, sport, orange&#10;&#10;Description automatically generated">
            <a:extLst>
              <a:ext uri="{FF2B5EF4-FFF2-40B4-BE49-F238E27FC236}">
                <a16:creationId xmlns:a16="http://schemas.microsoft.com/office/drawing/2014/main" id="{55AECB05-E31A-421B-AC32-075333C2A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67125" y="2062976"/>
            <a:ext cx="48577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3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208</Words>
  <Application>Microsoft Office PowerPoint</Application>
  <PresentationFormat>Widescreen</PresentationFormat>
  <Paragraphs>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Amasis MT Pro Light</vt:lpstr>
      <vt:lpstr>Arial</vt:lpstr>
      <vt:lpstr>Calibri</vt:lpstr>
      <vt:lpstr>Calibri Light</vt:lpstr>
      <vt:lpstr>Office Theme</vt:lpstr>
      <vt:lpstr>t____ a____</vt:lpstr>
      <vt:lpstr>s_______</vt:lpstr>
      <vt:lpstr>g_______</vt:lpstr>
      <vt:lpstr>d_____</vt:lpstr>
      <vt:lpstr>t_______</vt:lpstr>
      <vt:lpstr>s_______</vt:lpstr>
      <vt:lpstr>l_______</vt:lpstr>
      <vt:lpstr>m______</vt:lpstr>
      <vt:lpstr>d_______</vt:lpstr>
      <vt:lpstr>e_______</vt:lpstr>
      <vt:lpstr>c_______</vt:lpstr>
      <vt:lpstr>o________</vt:lpstr>
      <vt:lpstr>s_____</vt:lpstr>
      <vt:lpstr>a______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Kerri Pennington</dc:creator>
  <cp:lastModifiedBy>Chad VanderMeulen</cp:lastModifiedBy>
  <cp:revision>5</cp:revision>
  <dcterms:created xsi:type="dcterms:W3CDTF">2023-01-16T17:24:53Z</dcterms:created>
  <dcterms:modified xsi:type="dcterms:W3CDTF">2023-03-12T02:07:24Z</dcterms:modified>
</cp:coreProperties>
</file>