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8C2E92-75D2-4FC9-AA0C-7F53F36F0F0C}" v="58" dt="2023-01-16T19:03:39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83" d="100"/>
          <a:sy n="83" d="100"/>
        </p:scale>
        <p:origin x="45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B93C-31F6-4004-9EE8-8F2E75DAB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1F4AA-5647-4E2C-BEA6-D7DE71171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11248-7C1F-491B-B31A-DECD3EFAC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5762F-EB61-42D7-B021-536CD3B8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8845-EB22-4E7A-BC81-E3909290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9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CA57-6660-43E6-88CB-02701A31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DED61-7C22-44C9-8A7D-8F36DB76D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96532-A74E-4515-8E07-45E3B953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E2EC5-0CB0-462F-8F9A-347147F6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3D600-95E7-42DB-92FC-DB1BCD1F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5C0A1-F388-42FF-88D7-B3661BD41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642C9-AD8C-4E2B-ABD9-451747200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64E1-2477-4380-8C17-5D8B4E07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145AE-A761-4A97-AF7D-AD2FF8F3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5929-7020-40F7-9430-3370AEA2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9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7108-0BDF-4CC5-A814-376E1343A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892E-CD59-47C8-8F37-0BCD8CEA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2588-CD90-4A97-98F6-3C6B065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E73D7-F5CE-4F83-BEC5-EE6A704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712B-A0AA-46F6-922F-97D501D1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A8E9-D39B-48B7-A2EA-318B880F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9F11E-FBC1-409A-A64D-08D58AB51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57D76-2755-4F7B-8DDE-09851DD3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23E6-40AA-4883-958E-3ABD9DBD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6B83-9EA5-434B-A462-672A46F4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7E31-9A8C-4EA4-ADF4-B234B144A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AF81-D3F2-4D11-A56B-3E51AC339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CC38-5134-409E-8A55-1D3A4A443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16796-430F-4A51-A166-1AB4C05C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7F17F-E3AC-4109-B5DB-DD3A57A0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EA75-C1F9-4EA1-B4D5-AA4D4C12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7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BD86-798D-4408-BBB3-9616769D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2BF7D-D5E0-4639-9507-DBFE05188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B8DAE-ABC2-47CA-AC47-2F0D6AFDC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FF79-3BAB-4DA0-BDD7-FD4AA9650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F445E6-761A-480E-8B0C-07C559DD3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AC1DC-8AE3-498D-9243-73F43C88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A9ECF0-CD26-4D65-B80D-524AAABF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7BDD5-379E-4EF8-B7B7-275D6F4F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0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2376-E010-408E-806C-95A5D900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74AE9-D338-4036-94E9-DCEFE04E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336AA-70A6-47B3-A75B-E6B852D8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FDC0E-3D7B-4533-8BF1-0FC8DCD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8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B65DF-FCEC-48CB-A1E5-1F32E0CF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CB5B8-964B-4F8E-AFEF-C4D2820E1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B259-04DD-452E-AFDA-F970A2F9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4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5EA2D-72A1-47F4-ACBC-13EB22D34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28E8F-E0FA-49E2-8837-100350D1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84C49-8CB7-4032-8329-CED6AEE39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21AA4-C2A0-4B5E-901E-4AB36F53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480D9-E1E6-47D5-A601-BB69464D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91D8C-CF39-4884-8623-D6866273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9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799EA-31E4-4898-B87C-72A7EA80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59D17-F240-4586-9D32-2DA48CA8F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A16E9-6755-4293-8621-732414E18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E7A43-A380-4A36-A9F1-E9B70BCA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8ED71-6E5E-4707-AE80-4517EA44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A69D2-A471-4B2F-A802-2311E64F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8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B7288C-15BA-41F5-B695-34738F21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A86D5-FAB5-497C-AE4B-CC044EB53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07ACC-0E09-4F2F-9CE5-C926ADA4C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7EC6-D3C7-4810-B49B-B1BB4F49729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03483-6056-4E13-AF68-165706E97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C0ECD-8BB3-4B75-A4CA-09066228A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3E9B-08EC-4B6C-9CAA-375EAA9C1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esc-introtocollegereadingandwriting/chapter/getting-all-your-duckings-in-a-row-a-look-inside-the-animal-mind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ellblog.com/2020/05/04/will-your-ceo-search-produce-the-best-candidate-or-the-least-objectionabl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logycorner.com/2017/04/29/food-web-identify-consumer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378385" TargetMode="External"/><Relationship Id="rId3" Type="http://schemas.openxmlformats.org/officeDocument/2006/relationships/hyperlink" Target="https://www.flickr.com/photos/49973009@N00/1836127772/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pig-nose-pink-hog-agriculture-510957/" TargetMode="External"/><Relationship Id="rId5" Type="http://schemas.openxmlformats.org/officeDocument/2006/relationships/image" Target="../media/image17.jpg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baby-born-cry-life-129671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riancolston.wordpress.com/category/dartmoor-birds/page/5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usfwshq/6987004307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ryde/798936896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tureofaman.blogspot.com/2009/02/signs-of-life-animal-tracks.html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niinnsbruck/3722413559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grounds.com/art/view/johnd5000/teenage-mutant-ninja-turtles-evolution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58787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0832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tagging along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09780" y="5403342"/>
            <a:ext cx="10372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dutifully follow someone from one place to another</a:t>
            </a:r>
          </a:p>
        </p:txBody>
      </p:sp>
      <p:pic>
        <p:nvPicPr>
          <p:cNvPr id="5" name="Picture 4" descr="A picture containing ground, grass, outdoor&#10;&#10;Description automatically generated">
            <a:extLst>
              <a:ext uri="{FF2B5EF4-FFF2-40B4-BE49-F238E27FC236}">
                <a16:creationId xmlns:a16="http://schemas.microsoft.com/office/drawing/2014/main" id="{2454F92B-9B25-4B1B-BE33-504469DF0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8716" y="1993608"/>
            <a:ext cx="6134565" cy="3230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221AF-ACA3-46C2-98B8-F8AB579CD237}"/>
              </a:ext>
            </a:extLst>
          </p:cNvPr>
          <p:cNvSpPr txBox="1"/>
          <p:nvPr/>
        </p:nvSpPr>
        <p:spPr>
          <a:xfrm>
            <a:off x="4227226" y="4418075"/>
            <a:ext cx="4127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suny-esc-introtocollegereadingandwriting/chapter/getting-all-your-duckings-in-a-row-a-look-inside-the-animal-min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4078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125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eliminate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get rid of, remove</a:t>
            </a:r>
          </a:p>
        </p:txBody>
      </p:sp>
      <p:pic>
        <p:nvPicPr>
          <p:cNvPr id="2050" name="Picture 2" descr="How do you get there? | Panther Tracks: Guides to Student Success at PCC">
            <a:extLst>
              <a:ext uri="{FF2B5EF4-FFF2-40B4-BE49-F238E27FC236}">
                <a16:creationId xmlns:a16="http://schemas.microsoft.com/office/drawing/2014/main" id="{7A7F9303-297E-4666-8A8D-CA329589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0" y="1747977"/>
            <a:ext cx="2876612" cy="37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0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035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candidates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10703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put forward as a possible option to choose from </a:t>
            </a:r>
          </a:p>
        </p:txBody>
      </p:sp>
      <p:pic>
        <p:nvPicPr>
          <p:cNvPr id="5" name="Picture 4" descr="A picture containing text, container, bin&#10;&#10;Description automatically generated">
            <a:extLst>
              <a:ext uri="{FF2B5EF4-FFF2-40B4-BE49-F238E27FC236}">
                <a16:creationId xmlns:a16="http://schemas.microsoft.com/office/drawing/2014/main" id="{17DECA77-CD5E-4D29-A3CF-6FF4D87B0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77884" y="1561211"/>
            <a:ext cx="6636232" cy="37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81" y="77087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omnivorous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403928" y="532270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describing an animal or human that eats both meat and plants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DEDB1E0-BEC1-46F0-8015-EC01DDC8D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8310" y="1680771"/>
            <a:ext cx="4855906" cy="36419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C18610-783B-461E-B203-CF681BF603A7}"/>
              </a:ext>
            </a:extLst>
          </p:cNvPr>
          <p:cNvSpPr txBox="1"/>
          <p:nvPr/>
        </p:nvSpPr>
        <p:spPr>
          <a:xfrm>
            <a:off x="4152274" y="6955250"/>
            <a:ext cx="46619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biologycorner.com/2017/04/29/food-web-identify-consum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6CBA0F18-7160-4541-B270-00A42B9FFCD1}"/>
              </a:ext>
            </a:extLst>
          </p:cNvPr>
          <p:cNvSpPr/>
          <p:nvPr/>
        </p:nvSpPr>
        <p:spPr>
          <a:xfrm>
            <a:off x="7050808" y="3855027"/>
            <a:ext cx="330200" cy="29223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9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5323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snout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152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the front part of an animal’s head, </a:t>
            </a:r>
          </a:p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including the nose and mouth</a:t>
            </a:r>
          </a:p>
        </p:txBody>
      </p:sp>
      <p:pic>
        <p:nvPicPr>
          <p:cNvPr id="5" name="Picture 4" descr="Close up&#10;&#10;Description automatically generated with medium confidence">
            <a:extLst>
              <a:ext uri="{FF2B5EF4-FFF2-40B4-BE49-F238E27FC236}">
                <a16:creationId xmlns:a16="http://schemas.microsoft.com/office/drawing/2014/main" id="{B3CC2F1F-942B-4BDD-94CD-54B5D9521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2063" y="1747431"/>
            <a:ext cx="3361460" cy="25669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046606-0B46-41DB-A00A-04FDCE1F0B3F}"/>
              </a:ext>
            </a:extLst>
          </p:cNvPr>
          <p:cNvSpPr txBox="1"/>
          <p:nvPr/>
        </p:nvSpPr>
        <p:spPr>
          <a:xfrm>
            <a:off x="1524000" y="6858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49973009@N00/183612777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 descr="A picture containing grass, mammal, outdoor, close&#10;&#10;Description automatically generated">
            <a:extLst>
              <a:ext uri="{FF2B5EF4-FFF2-40B4-BE49-F238E27FC236}">
                <a16:creationId xmlns:a16="http://schemas.microsoft.com/office/drawing/2014/main" id="{FC4D3DD6-A822-41AB-8211-77B46006A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06499" y="2536400"/>
            <a:ext cx="3847475" cy="2566987"/>
          </a:xfrm>
          <a:prstGeom prst="rect">
            <a:avLst/>
          </a:prstGeom>
        </p:spPr>
      </p:pic>
      <p:pic>
        <p:nvPicPr>
          <p:cNvPr id="10" name="Picture 9" descr="A polar bear in the water&#10;&#10;Description automatically generated">
            <a:extLst>
              <a:ext uri="{FF2B5EF4-FFF2-40B4-BE49-F238E27FC236}">
                <a16:creationId xmlns:a16="http://schemas.microsoft.com/office/drawing/2014/main" id="{4910B7A0-6706-4888-9E60-575A2090A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616950" y="1593850"/>
            <a:ext cx="342264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5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alarmed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0363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feeling a sense of danger; suddenly frightened</a:t>
            </a:r>
          </a:p>
        </p:txBody>
      </p:sp>
      <p:pic>
        <p:nvPicPr>
          <p:cNvPr id="3" name="Picture 2" descr="Alarmed! | Imágenes divertidas de animales, Humor divertido sobre animales,  Gatos">
            <a:extLst>
              <a:ext uri="{FF2B5EF4-FFF2-40B4-BE49-F238E27FC236}">
                <a16:creationId xmlns:a16="http://schemas.microsoft.com/office/drawing/2014/main" id="{71A4076F-16B0-4A39-B3DC-0D1BCD5E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27" y="1554370"/>
            <a:ext cx="4559300" cy="358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3069" y="102910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shrieks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50573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utter a loud, sharp cry or scream</a:t>
            </a:r>
          </a:p>
        </p:txBody>
      </p:sp>
      <p:pic>
        <p:nvPicPr>
          <p:cNvPr id="5" name="Picture 4" descr="A baby cryin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2F3CBB14-AFAB-417F-B1B7-1219819A1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45075" y="1969714"/>
            <a:ext cx="6501849" cy="33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5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057" y="77633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guidebook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5056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book of information about a place, usually intended to be read by tourists or visitors.</a:t>
            </a:r>
          </a:p>
        </p:txBody>
      </p:sp>
      <p:pic>
        <p:nvPicPr>
          <p:cNvPr id="17" name="Picture 16" descr="A book with a bird on it&#10;&#10;Description automatically generated with medium confidence">
            <a:extLst>
              <a:ext uri="{FF2B5EF4-FFF2-40B4-BE49-F238E27FC236}">
                <a16:creationId xmlns:a16="http://schemas.microsoft.com/office/drawing/2014/main" id="{9B44FD70-78F6-48DD-99BF-7FA07F517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2393" y="1806828"/>
            <a:ext cx="2531378" cy="3376451"/>
          </a:xfrm>
          <a:prstGeom prst="rect">
            <a:avLst/>
          </a:prstGeom>
        </p:spPr>
      </p:pic>
      <p:pic>
        <p:nvPicPr>
          <p:cNvPr id="20" name="Picture 19" descr="A group of birds&#10;&#10;Description automatically generated with medium confidence">
            <a:extLst>
              <a:ext uri="{FF2B5EF4-FFF2-40B4-BE49-F238E27FC236}">
                <a16:creationId xmlns:a16="http://schemas.microsoft.com/office/drawing/2014/main" id="{B7565DD6-F613-4C1D-84AD-8AA352F0A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9370" y="1806828"/>
            <a:ext cx="4809759" cy="33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1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8510" y="81518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964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place where animals sleep or rest</a:t>
            </a:r>
          </a:p>
        </p:txBody>
      </p:sp>
      <p:pic>
        <p:nvPicPr>
          <p:cNvPr id="1026" name="Picture 2" descr="Groundhog den | Groundhog day activities, Groundhog day ...">
            <a:extLst>
              <a:ext uri="{FF2B5EF4-FFF2-40B4-BE49-F238E27FC236}">
                <a16:creationId xmlns:a16="http://schemas.microsoft.com/office/drawing/2014/main" id="{32550472-B2EC-44D7-9987-863B8954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98" y="1748109"/>
            <a:ext cx="5357984" cy="33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ndhog. Closeup to the groundhog in the den , #Affiliate, #Closeup, # Groundhog, #den, #groundhog #ad | Groundhog, Mammals, Stock photos">
            <a:extLst>
              <a:ext uri="{FF2B5EF4-FFF2-40B4-BE49-F238E27FC236}">
                <a16:creationId xmlns:a16="http://schemas.microsoft.com/office/drawing/2014/main" id="{0373D661-3F29-44D6-8AB3-D1EBD22B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065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13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833" y="67828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tracking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296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follow the markings, path, or course of</a:t>
            </a:r>
          </a:p>
        </p:txBody>
      </p:sp>
      <p:pic>
        <p:nvPicPr>
          <p:cNvPr id="5" name="Picture 4" descr="A plane flying over a city&#10;&#10;Description automatically generated with low confidence">
            <a:extLst>
              <a:ext uri="{FF2B5EF4-FFF2-40B4-BE49-F238E27FC236}">
                <a16:creationId xmlns:a16="http://schemas.microsoft.com/office/drawing/2014/main" id="{2CC9BEE4-8464-4FAB-AD17-1E6BE4F8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90440" y="1821471"/>
            <a:ext cx="3405560" cy="3405560"/>
          </a:xfrm>
          <a:prstGeom prst="rect">
            <a:avLst/>
          </a:prstGeom>
        </p:spPr>
      </p:pic>
      <p:pic>
        <p:nvPicPr>
          <p:cNvPr id="8" name="Picture 7" descr="Footprints in the snow&#10;&#10;Description automatically generated">
            <a:extLst>
              <a:ext uri="{FF2B5EF4-FFF2-40B4-BE49-F238E27FC236}">
                <a16:creationId xmlns:a16="http://schemas.microsoft.com/office/drawing/2014/main" id="{CD96094F-B4E1-49C4-9DE3-22D0D22D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848537" y="2274642"/>
            <a:ext cx="3078287" cy="230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6317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stowaways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23222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that secretly boards a vehicle and is taken to another place</a:t>
            </a:r>
          </a:p>
        </p:txBody>
      </p:sp>
      <p:pic>
        <p:nvPicPr>
          <p:cNvPr id="3" name="Picture 2" descr="Black Rat Using A Rope To Stowaway - Procyon Wildlife">
            <a:extLst>
              <a:ext uri="{FF2B5EF4-FFF2-40B4-BE49-F238E27FC236}">
                <a16:creationId xmlns:a16="http://schemas.microsoft.com/office/drawing/2014/main" id="{405ED7BA-A8C6-48DC-945C-95D8BABE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11" y="1698233"/>
            <a:ext cx="4505377" cy="34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3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3394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lecture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397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informational talk given to an audience</a:t>
            </a:r>
          </a:p>
        </p:txBody>
      </p:sp>
      <p:pic>
        <p:nvPicPr>
          <p:cNvPr id="5" name="Picture 4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8B5BA30-06C1-4A2E-9EA4-7E4C9466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37678" y="1824007"/>
            <a:ext cx="5741233" cy="33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313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mutant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3999" y="541855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an organism created from an unexpected change in genetics</a:t>
            </a:r>
          </a:p>
        </p:txBody>
      </p:sp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445D6675-8CFE-47F3-AA54-6A26ADC4F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1551" y="1543135"/>
            <a:ext cx="5208895" cy="3771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50EABE-F841-46F7-AC8A-591239571241}"/>
              </a:ext>
            </a:extLst>
          </p:cNvPr>
          <p:cNvSpPr txBox="1"/>
          <p:nvPr/>
        </p:nvSpPr>
        <p:spPr>
          <a:xfrm>
            <a:off x="3882452" y="6983128"/>
            <a:ext cx="5006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newgrounds.com/art/view/johnd5000/teenage-mutant-ninja-turtles-evolutio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2471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414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distinctive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496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easy to recognize as being different</a:t>
            </a:r>
          </a:p>
        </p:txBody>
      </p:sp>
      <p:pic>
        <p:nvPicPr>
          <p:cNvPr id="5" name="Picture 4" descr="A picture containing athletic game, indoor, sport, orange&#10;&#10;Description automatically generated">
            <a:extLst>
              <a:ext uri="{FF2B5EF4-FFF2-40B4-BE49-F238E27FC236}">
                <a16:creationId xmlns:a16="http://schemas.microsoft.com/office/drawing/2014/main" id="{55AECB05-E31A-421B-AC32-075333C2A5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7125" y="2062976"/>
            <a:ext cx="48577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194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tagging along</vt:lpstr>
      <vt:lpstr>shrieks</vt:lpstr>
      <vt:lpstr>guidebook</vt:lpstr>
      <vt:lpstr>den</vt:lpstr>
      <vt:lpstr>tracking</vt:lpstr>
      <vt:lpstr>stowaways</vt:lpstr>
      <vt:lpstr>lecture</vt:lpstr>
      <vt:lpstr>mutant</vt:lpstr>
      <vt:lpstr>distinctive</vt:lpstr>
      <vt:lpstr>eliminate</vt:lpstr>
      <vt:lpstr>candidates</vt:lpstr>
      <vt:lpstr>omnivorous</vt:lpstr>
      <vt:lpstr>snout</vt:lpstr>
      <vt:lpstr>alarmed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Kerri Pennington</dc:creator>
  <cp:lastModifiedBy>Chad VanderMeulen</cp:lastModifiedBy>
  <cp:revision>4</cp:revision>
  <dcterms:created xsi:type="dcterms:W3CDTF">2023-01-16T17:24:53Z</dcterms:created>
  <dcterms:modified xsi:type="dcterms:W3CDTF">2023-03-12T02:02:14Z</dcterms:modified>
</cp:coreProperties>
</file>