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9" r:id="rId7"/>
    <p:sldId id="270" r:id="rId8"/>
    <p:sldId id="273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95E6-51C8-4ADB-B6BE-C9F522C66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38043-D080-4E94-AB18-575B840FD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DB34A-CD2D-4699-8F34-B0A6140D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9236C-B356-4E51-A9A2-FC40AB8CC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99EC-050B-4FCF-8E74-97C4816C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3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43D4-101D-456B-8124-97ECB16A1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22C1B-F1BD-43F5-AFC2-8311B9025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1F4E7-41B1-4D39-8ACE-19398AB7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28C55-BE73-4ED2-951F-BA42E4520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7A5E0-FF6A-4394-83BC-47B78D11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6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7E7559-1667-4B94-8B81-26F3824BC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CE9AE-5036-4A4C-8850-27858CED9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7B045-EDA7-4395-BC93-525BE49F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F119E-A335-469C-8A15-5DDD75B3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4FBB5-B1BD-4C47-BA8A-12F0EAEBF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5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4D381-077D-4F16-AF08-54C712720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AA75F-0326-451A-9538-F114FF622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AD814-8B4B-4AB8-AA75-D560CD6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8AA8F-745F-4F9B-AF70-C21A8117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AC11F-4B81-4911-8B13-269B8020C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7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337F-924C-4E12-8270-A660FE7F5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70AA8-69C0-44B4-A3B6-48759EAA3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1E992-5821-4905-9818-4886A003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CB4C-90EA-4B7D-AC04-36A636C57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F123A-33A5-40EF-915D-87040A61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624A2-9B5A-41F1-934A-8AA4C8F2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5971-3D42-43C0-8F7D-4627F4BA4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3E168-19A2-4D27-8AE5-F23D96DC2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E93D1-074B-45BA-A0FA-DEE8EED9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F31B8-2FB0-418F-8AEF-EC1DA750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FB10D-1D22-4BD5-9E01-AE099B79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3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09524-3727-4070-88D4-4E16274B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A56FF-5415-4A78-91DC-5CE74C7BF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8ED67-8758-4669-809F-0ADF8B167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AFE6A4-D05C-41B3-B52D-647D670E0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DF430D-E4C0-4214-ACC0-127B70355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471E6-E1D2-4410-9665-DCACF4A2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9D408C-3363-4FB4-8F98-A74F3BFA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B13F0-3603-4C4C-B6DA-9759F1A3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2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CE1DE-7E20-4047-93B1-ABB97671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FBFBC-4693-438B-9C11-AA2A20B6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21C38-9458-445B-AA5E-A69814F9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52F56-F52B-4337-A262-AC64B147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B17F7-62F1-4CAF-AC24-7E03EC39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33BB53-BDEF-42C1-BDBD-B092DE35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376C2-936D-472D-A3DA-C2F4EF707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8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CA61C-EF43-4E7F-9ACD-F791F560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D70B-7E95-4E73-9313-491148F17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85145-14FA-4860-B39D-B1B972AF6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E2108-3C09-49B1-86D1-88DE709C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FF2FF-8611-443A-B245-AEC9AF43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87D69-7E52-4E6A-B81A-C3E8205D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1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B2A35-E31C-4811-A75D-9A266AB13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EA1DB6-A72B-438E-8AFA-16A7A37EC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A542C-69A2-4DA6-9816-8C351071C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5129D-E96A-49C5-AB1A-6EE60710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D5338-E3E8-4007-BFF8-F0FBCA6A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6A1EF-7240-43F4-9445-2E5B945E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1F5A1-9ADE-4699-98C8-42046472E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D12A2-32C0-4E40-AC23-63C95F967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6D09B-0B52-42F3-A58D-B8E648147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B0CBC-3CFB-44CF-95F1-D4453A1D1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25111-7F35-40B0-B13D-D530BCB04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1997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a______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725799" y="5658801"/>
            <a:ext cx="10583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combine 2 or more numbers or objects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5CE6FF-33F8-4B8B-80F3-C5BD6E5DB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6544" y="2314498"/>
            <a:ext cx="4408164" cy="248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36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a_______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89314" y="526201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the number of objects in a group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35D661-784A-43BD-A184-7A9BD56CA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0173" y="2783851"/>
            <a:ext cx="4082619" cy="183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13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c_____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262742" y="555392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     to say the number names in order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AF6878-13EF-47D7-B625-8BDD015BF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4234" y="2472973"/>
            <a:ext cx="6009559" cy="217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735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38049"/>
            <a:ext cx="9144000" cy="1182414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e______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having the same amount or value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6E603F-A06D-4AD2-84C8-7513305239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622" y="2425750"/>
            <a:ext cx="2698705" cy="286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69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e_______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229193" y="4890292"/>
            <a:ext cx="9438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number sentence that shows the same </a:t>
            </a:r>
          </a:p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value on each side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ABB207-53B0-4E3D-B083-CD4656F23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3732" y="2828835"/>
            <a:ext cx="4144535" cy="120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96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l_____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488878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value that is smaller than another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8084B6-81C2-4DD3-BDC2-44948E2A6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8012" y="2830406"/>
            <a:ext cx="5315209" cy="155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40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m______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948136" y="5187365"/>
            <a:ext cx="10478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larger number or amount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2366B1-0032-4F4B-BCE2-6E4785BC2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3459" y="2366537"/>
            <a:ext cx="4047480" cy="242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155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>
                <a:latin typeface="Amasis MT Pro Light" panose="020B0604020202020204" pitchFamily="18" charset="0"/>
                <a:cs typeface="Aparajita" panose="020B0502040204020203" pitchFamily="18" charset="0"/>
              </a:rPr>
              <a:t>l______</a:t>
            </a:r>
            <a:endParaRPr lang="en-US" sz="8800" dirty="0">
              <a:latin typeface="Amasis MT Pro Light" panose="020B0604020202020204" pitchFamily="18" charset="0"/>
              <a:cs typeface="Aparajita" panose="020B0502040204020203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47254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 the smallest amount or value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3BC539-E36B-4201-BE9D-F6E258CB0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232" y="2657367"/>
            <a:ext cx="5801535" cy="154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832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3161</TotalTime>
  <Words>74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Amasis MT Pro Light</vt:lpstr>
      <vt:lpstr>Arial</vt:lpstr>
      <vt:lpstr>Calibri</vt:lpstr>
      <vt:lpstr>Calibri Light</vt:lpstr>
      <vt:lpstr>Office Theme</vt:lpstr>
      <vt:lpstr>a______</vt:lpstr>
      <vt:lpstr>a_______</vt:lpstr>
      <vt:lpstr>c_____</vt:lpstr>
      <vt:lpstr>e______</vt:lpstr>
      <vt:lpstr>e_______</vt:lpstr>
      <vt:lpstr>l_____</vt:lpstr>
      <vt:lpstr>m______</vt:lpstr>
      <vt:lpstr>l______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bustling</dc:title>
  <dc:creator>cgriffinteach@outlook.com</dc:creator>
  <cp:lastModifiedBy>Chad VanderMeulen</cp:lastModifiedBy>
  <cp:revision>6</cp:revision>
  <cp:lastPrinted>2023-03-09T14:07:39Z</cp:lastPrinted>
  <dcterms:created xsi:type="dcterms:W3CDTF">2022-04-19T20:44:02Z</dcterms:created>
  <dcterms:modified xsi:type="dcterms:W3CDTF">2023-03-14T19:37:53Z</dcterms:modified>
</cp:coreProperties>
</file>