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9" r:id="rId7"/>
    <p:sldId id="270" r:id="rId8"/>
    <p:sldId id="273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995E6-51C8-4ADB-B6BE-C9F522C66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C38043-D080-4E94-AB18-575B840FDC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DB34A-CD2D-4699-8F34-B0A6140D2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9236C-B356-4E51-A9A2-FC40AB8CC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999EC-050B-4FCF-8E74-97C4816C1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312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143D4-101D-456B-8124-97ECB16A11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B22C1B-F1BD-43F5-AFC2-8311B9025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1F4E7-41B1-4D39-8ACE-19398AB7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28C55-BE73-4ED2-951F-BA42E4520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17A5E0-FF6A-4394-83BC-47B78D111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16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7E7559-1667-4B94-8B81-26F3824BC4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CE9AE-5036-4A4C-8850-27858CED9A1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27B045-EDA7-4395-BC93-525BE49F99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EF119E-A335-469C-8A15-5DDD75B3B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4FBB5-B1BD-4C47-BA8A-12F0EAEBF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5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4D381-077D-4F16-AF08-54C712720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AA75F-0326-451A-9538-F114FF622F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AAD814-8B4B-4AB8-AA75-D560CD62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F8AA8F-745F-4F9B-AF70-C21A81171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AC11F-4B81-4911-8B13-269B8020C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71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8337F-924C-4E12-8270-A660FE7F5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C70AA8-69C0-44B4-A3B6-48759EAA3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E1E992-5821-4905-9818-4886A003C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7CB4C-90EA-4B7D-AC04-36A636C57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4F123A-33A5-40EF-915D-87040A61F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01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5624A2-9B5A-41F1-934A-8AA4C8F22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ED5971-3D42-43C0-8F7D-4627F4BA4C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F3E168-19A2-4D27-8AE5-F23D96DC2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3E93D1-074B-45BA-A0FA-DEE8EED9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1F31B8-2FB0-418F-8AEF-EC1DA7507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2FB10D-1D22-4BD5-9E01-AE099B794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330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09524-3727-4070-88D4-4E16274B4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AA56FF-5415-4A78-91DC-5CE74C7BF4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F8ED67-8758-4669-809F-0ADF8B1679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AFE6A4-D05C-41B3-B52D-647D670E06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DF430D-E4C0-4214-ACC0-127B703555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7471E6-E1D2-4410-9665-DCACF4A25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9D408C-3363-4FB4-8F98-A74F3BFAC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3B13F0-3603-4C4C-B6DA-9759F1A36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2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0CE1DE-7E20-4047-93B1-ABB976715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EFBFBC-4693-438B-9C11-AA2A20B660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521C38-9458-445B-AA5E-A69814F9C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952F56-F52B-4337-A262-AC64B1474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34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79B17F7-62F1-4CAF-AC24-7E03EC393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33BB53-BDEF-42C1-BDBD-B092DE358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5376C2-936D-472D-A3DA-C2F4EF707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883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CA61C-EF43-4E7F-9ACD-F791F5604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31D70B-7E95-4E73-9313-491148F175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8385145-14FA-4860-B39D-B1B972AF60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2E2108-3C09-49B1-86D1-88DE709CE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1FF2FF-8611-443A-B245-AEC9AF436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87D69-7E52-4E6A-B81A-C3E8205D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817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B2A35-E31C-4811-A75D-9A266AB13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EA1DB6-A72B-438E-8AFA-16A7A37EC2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EA542C-69A2-4DA6-9816-8C351071C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55129D-E96A-49C5-AB1A-6EE607103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EB9FF-B049-4EC2-950C-EC9AE124CD55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CD5338-E3E8-4007-BFF8-F0FBCA6A3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06A1EF-7240-43F4-9445-2E5B945E2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0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171F5A1-9ADE-4699-98C8-42046472E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AD12A2-32C0-4E40-AC23-63C95F967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96D09B-0B52-42F3-A58D-B8E648147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6EB9FF-B049-4EC2-950C-EC9AE124CD55}" type="datetimeFigureOut">
              <a:rPr lang="en-US" smtClean="0"/>
              <a:t>3/13/2023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5B0CBC-3CFB-44CF-95F1-D4453A1D1D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025111-7F35-40B0-B13D-D530BCB047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2A1C75-8363-40C9-BF3A-7AC7D5D7BF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2502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41997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add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725799" y="5658801"/>
            <a:ext cx="10583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to combine 2 or more numbers or objects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E5CE6FF-33F8-4B8B-80F3-C5BD6E5DB5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6544" y="2314498"/>
            <a:ext cx="4408164" cy="2480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9367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amount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89314" y="526201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the number of objects in a group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135D661-784A-43BD-A184-7A9BD56CAE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0173" y="2783851"/>
            <a:ext cx="4082619" cy="183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6138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count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262742" y="5553923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     to say the number names in order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AF6878-13EF-47D7-B625-8BDD015BF1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4234" y="2472973"/>
            <a:ext cx="6009559" cy="2173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735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38049"/>
            <a:ext cx="9144000" cy="1182414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equal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55979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having the same amount or value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76E603F-A06D-4AD2-84C8-7513305239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0622" y="2425750"/>
            <a:ext cx="2698705" cy="2866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6988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equation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229193" y="4890292"/>
            <a:ext cx="943880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 number sentence that shows the same </a:t>
            </a:r>
          </a:p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value on each side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ABB207-53B0-4E3D-B083-CD4656F23B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3732" y="2828835"/>
            <a:ext cx="4144535" cy="1200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969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less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4888785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 value that is smaller than another</a:t>
            </a:r>
          </a:p>
          <a:p>
            <a:pPr algn="ctr"/>
            <a:endParaRPr lang="en-US" sz="3600" dirty="0">
              <a:latin typeface="Amasis MT Pro Light" panose="020403040500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D8084B6-81C2-4DD3-BDC2-44948E2A68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8012" y="2830406"/>
            <a:ext cx="5315209" cy="1554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403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more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948136" y="5187365"/>
            <a:ext cx="10478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a larger number or amount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2366B1-0032-4F4B-BCE2-6E4785BC2D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3459" y="2366537"/>
            <a:ext cx="4047480" cy="2428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155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0C9768-4110-4521-8AB5-7ECAB7C128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40613"/>
          </a:xfrm>
        </p:spPr>
        <p:txBody>
          <a:bodyPr>
            <a:noAutofit/>
          </a:bodyPr>
          <a:lstStyle/>
          <a:p>
            <a:r>
              <a:rPr lang="en-US" sz="8800" dirty="0">
                <a:latin typeface="Amasis MT Pro Light" panose="020B0604020202020204" pitchFamily="18" charset="0"/>
                <a:cs typeface="Aparajita" panose="020B0502040204020203" pitchFamily="18" charset="0"/>
              </a:rPr>
              <a:t>least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E0DC47-C78D-4AD2-A712-5CDB0AFCB31A}"/>
              </a:ext>
            </a:extLst>
          </p:cNvPr>
          <p:cNvSpPr txBox="1"/>
          <p:nvPr/>
        </p:nvSpPr>
        <p:spPr>
          <a:xfrm>
            <a:off x="1524000" y="4725412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masis MT Pro Light" panose="02040304050005020304" pitchFamily="18" charset="0"/>
              </a:rPr>
              <a:t> the smallest amount or value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3BC539-E36B-4201-BE9D-F6E258CB0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95232" y="2657367"/>
            <a:ext cx="5801535" cy="154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832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3159</TotalTime>
  <Words>66</Words>
  <Application>Microsoft Office PowerPoint</Application>
  <PresentationFormat>Widescreen</PresentationFormat>
  <Paragraphs>17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Amasis MT Pro Light</vt:lpstr>
      <vt:lpstr>Arial</vt:lpstr>
      <vt:lpstr>Calibri</vt:lpstr>
      <vt:lpstr>Calibri Light</vt:lpstr>
      <vt:lpstr>Office Theme</vt:lpstr>
      <vt:lpstr>add</vt:lpstr>
      <vt:lpstr>amount</vt:lpstr>
      <vt:lpstr>count</vt:lpstr>
      <vt:lpstr>equal</vt:lpstr>
      <vt:lpstr>equation</vt:lpstr>
      <vt:lpstr>less</vt:lpstr>
      <vt:lpstr>more</vt:lpstr>
      <vt:lpstr>least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bustling</dc:title>
  <dc:creator>cgriffinteach@outlook.com</dc:creator>
  <cp:lastModifiedBy>Chad VanderMeulen</cp:lastModifiedBy>
  <cp:revision>5</cp:revision>
  <cp:lastPrinted>2023-03-09T14:07:39Z</cp:lastPrinted>
  <dcterms:created xsi:type="dcterms:W3CDTF">2022-04-19T20:44:02Z</dcterms:created>
  <dcterms:modified xsi:type="dcterms:W3CDTF">2023-03-14T19:36:02Z</dcterms:modified>
</cp:coreProperties>
</file>