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7" r:id="rId5"/>
    <p:sldId id="257" r:id="rId6"/>
    <p:sldId id="258" r:id="rId7"/>
    <p:sldId id="260" r:id="rId8"/>
    <p:sldId id="261" r:id="rId9"/>
    <p:sldId id="278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995E6-51C8-4ADB-B6BE-C9F522C66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38043-D080-4E94-AB18-575B840FD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DB34A-CD2D-4699-8F34-B0A6140D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9236C-B356-4E51-A9A2-FC40AB8CC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999EC-050B-4FCF-8E74-97C4816C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3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143D4-101D-456B-8124-97ECB16A1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B22C1B-F1BD-43F5-AFC2-8311B9025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1F4E7-41B1-4D39-8ACE-19398AB7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28C55-BE73-4ED2-951F-BA42E4520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7A5E0-FF6A-4394-83BC-47B78D111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6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7E7559-1667-4B94-8B81-26F3824BC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CE9AE-5036-4A4C-8850-27858CED9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7B045-EDA7-4395-BC93-525BE49F9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F119E-A335-469C-8A15-5DDD75B3B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4FBB5-B1BD-4C47-BA8A-12F0EAEBF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5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4D381-077D-4F16-AF08-54C712720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AA75F-0326-451A-9538-F114FF622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AD814-8B4B-4AB8-AA75-D560CD62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8AA8F-745F-4F9B-AF70-C21A81171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AC11F-4B81-4911-8B13-269B8020C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7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8337F-924C-4E12-8270-A660FE7F5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70AA8-69C0-44B4-A3B6-48759EAA3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1E992-5821-4905-9818-4886A003C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CB4C-90EA-4B7D-AC04-36A636C57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F123A-33A5-40EF-915D-87040A61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624A2-9B5A-41F1-934A-8AA4C8F22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D5971-3D42-43C0-8F7D-4627F4BA4C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F3E168-19A2-4D27-8AE5-F23D96DC2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E93D1-074B-45BA-A0FA-DEE8EED9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F31B8-2FB0-418F-8AEF-EC1DA750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FB10D-1D22-4BD5-9E01-AE099B79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3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09524-3727-4070-88D4-4E16274B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A56FF-5415-4A78-91DC-5CE74C7BF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8ED67-8758-4669-809F-0ADF8B167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AFE6A4-D05C-41B3-B52D-647D670E06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DF430D-E4C0-4214-ACC0-127B70355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7471E6-E1D2-4410-9665-DCACF4A25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9D408C-3363-4FB4-8F98-A74F3BFAC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3B13F0-3603-4C4C-B6DA-9759F1A36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2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CE1DE-7E20-4047-93B1-ABB976715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EFBFBC-4693-438B-9C11-AA2A20B6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21C38-9458-445B-AA5E-A69814F9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52F56-F52B-4337-A262-AC64B1474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3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9B17F7-62F1-4CAF-AC24-7E03EC39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33BB53-BDEF-42C1-BDBD-B092DE358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376C2-936D-472D-A3DA-C2F4EF707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8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CA61C-EF43-4E7F-9ACD-F791F5604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1D70B-7E95-4E73-9313-491148F17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85145-14FA-4860-B39D-B1B972AF6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E2108-3C09-49B1-86D1-88DE709CE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FF2FF-8611-443A-B245-AEC9AF436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87D69-7E52-4E6A-B81A-C3E8205D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1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B2A35-E31C-4811-A75D-9A266AB13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EA1DB6-A72B-438E-8AFA-16A7A37EC2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A542C-69A2-4DA6-9816-8C351071C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5129D-E96A-49C5-AB1A-6EE607103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D5338-E3E8-4007-BFF8-F0FBCA6A3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6A1EF-7240-43F4-9445-2E5B945E2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0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71F5A1-9ADE-4699-98C8-42046472E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D12A2-32C0-4E40-AC23-63C95F967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6D09B-0B52-42F3-A58D-B8E648147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EB9FF-B049-4EC2-950C-EC9AE124CD5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B0CBC-3CFB-44CF-95F1-D4453A1D1D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25111-7F35-40B0-B13D-D530BCB047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5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63548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lap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wash gently against</a:t>
            </a:r>
          </a:p>
        </p:txBody>
      </p:sp>
      <p:pic>
        <p:nvPicPr>
          <p:cNvPr id="1028" name="Picture 4" descr="slow motion golden water lapping on Stock Footage Video (100% Royalty-free)  1016796259 | Shutterstock">
            <a:extLst>
              <a:ext uri="{FF2B5EF4-FFF2-40B4-BE49-F238E27FC236}">
                <a16:creationId xmlns:a16="http://schemas.microsoft.com/office/drawing/2014/main" id="{F6A31028-9110-3C88-68FA-F92C69874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102" y="1867995"/>
            <a:ext cx="6329795" cy="3566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227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70950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sustain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019432" y="5395692"/>
            <a:ext cx="101531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>
              <a:latin typeface="Amasis MT Pro Light" panose="02040304050005020304" pitchFamily="18" charset="0"/>
            </a:endParaRPr>
          </a:p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support</a:t>
            </a:r>
          </a:p>
        </p:txBody>
      </p:sp>
      <p:pic>
        <p:nvPicPr>
          <p:cNvPr id="10242" name="Picture 2" descr="How Can I Eat More Nutrient-Dense Foods? | American Heart Association">
            <a:extLst>
              <a:ext uri="{FF2B5EF4-FFF2-40B4-BE49-F238E27FC236}">
                <a16:creationId xmlns:a16="http://schemas.microsoft.com/office/drawing/2014/main" id="{DB40E0FC-F427-817D-72B8-9AAF5C98EA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276" y="1518225"/>
            <a:ext cx="8855446" cy="4328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626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9928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sediment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233422" y="4808251"/>
            <a:ext cx="117251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>
              <a:latin typeface="Amasis MT Pro Light" panose="02040304050005020304" pitchFamily="18" charset="0"/>
            </a:endParaRPr>
          </a:p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small pieces of matter that have been carried into place by moving water</a:t>
            </a:r>
          </a:p>
        </p:txBody>
      </p:sp>
      <p:pic>
        <p:nvPicPr>
          <p:cNvPr id="11266" name="Picture 2" descr="Cold water storage tank full of sediment? Here is what you need to do">
            <a:extLst>
              <a:ext uri="{FF2B5EF4-FFF2-40B4-BE49-F238E27FC236}">
                <a16:creationId xmlns:a16="http://schemas.microsoft.com/office/drawing/2014/main" id="{CB782847-6585-D9A8-23E6-BE90BF0D4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755" y="1705577"/>
            <a:ext cx="4662488" cy="3102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832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79295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conversely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010855" y="5657671"/>
            <a:ext cx="101702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in opposition to a previous statement</a:t>
            </a:r>
          </a:p>
          <a:p>
            <a:pPr algn="ctr"/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7170" name="Picture 2" descr="Denial of climate change | Meer">
            <a:extLst>
              <a:ext uri="{FF2B5EF4-FFF2-40B4-BE49-F238E27FC236}">
                <a16:creationId xmlns:a16="http://schemas.microsoft.com/office/drawing/2014/main" id="{8749475F-CC9B-4BF1-AEE1-0A88AB7913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227" y="2256971"/>
            <a:ext cx="5392641" cy="301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26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integral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an important and necessary part of</a:t>
            </a:r>
          </a:p>
        </p:txBody>
      </p:sp>
      <p:pic>
        <p:nvPicPr>
          <p:cNvPr id="2050" name="Picture 2" descr="Skills and Subjects First-Grade Students Learn">
            <a:extLst>
              <a:ext uri="{FF2B5EF4-FFF2-40B4-BE49-F238E27FC236}">
                <a16:creationId xmlns:a16="http://schemas.microsoft.com/office/drawing/2014/main" id="{B0551A55-7C64-481E-ABED-AF0B7BF23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389" y="2446215"/>
            <a:ext cx="2747222" cy="2747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59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axis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real or imaginary line through the center of an object around which the object turns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8BF335-81A3-4F50-8D24-6DCA1CE38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7996" y="2270139"/>
            <a:ext cx="3856008" cy="285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13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38049"/>
            <a:ext cx="9144000" cy="1182414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gyre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moving spiral</a:t>
            </a:r>
          </a:p>
        </p:txBody>
      </p:sp>
      <p:pic>
        <p:nvPicPr>
          <p:cNvPr id="4100" name="Picture 4" descr="Ocean gyre - Wikipedia">
            <a:extLst>
              <a:ext uri="{FF2B5EF4-FFF2-40B4-BE49-F238E27FC236}">
                <a16:creationId xmlns:a16="http://schemas.microsoft.com/office/drawing/2014/main" id="{1795C969-4658-4050-9A42-C80C965293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451" y="2503112"/>
            <a:ext cx="4151097" cy="271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698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clockwise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circular motion that moves in the same direction as the hands of a clock</a:t>
            </a:r>
          </a:p>
        </p:txBody>
      </p:sp>
      <p:pic>
        <p:nvPicPr>
          <p:cNvPr id="3" name="Picture 2" descr="Clockwise">
            <a:extLst>
              <a:ext uri="{FF2B5EF4-FFF2-40B4-BE49-F238E27FC236}">
                <a16:creationId xmlns:a16="http://schemas.microsoft.com/office/drawing/2014/main" id="{D70F0D68-7EC0-4DFD-9CEF-EB5557965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217" y="2191352"/>
            <a:ext cx="3105566" cy="307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96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89781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kicks up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12760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>
              <a:latin typeface="Amasis MT Pro Light" panose="02040304050005020304" pitchFamily="18" charset="0"/>
            </a:endParaRPr>
          </a:p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cause a disturbance</a:t>
            </a:r>
          </a:p>
        </p:txBody>
      </p:sp>
      <p:pic>
        <p:nvPicPr>
          <p:cNvPr id="6146" name="Picture 2" descr="Kicking dirt stock photo. Image of particles, hands - 110876652">
            <a:extLst>
              <a:ext uri="{FF2B5EF4-FFF2-40B4-BE49-F238E27FC236}">
                <a16:creationId xmlns:a16="http://schemas.microsoft.com/office/drawing/2014/main" id="{7C8ACC72-A94B-AF52-7DD3-1C7BEFEECD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285" y="2217399"/>
            <a:ext cx="6799430" cy="242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924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05674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fences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4242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enclose</a:t>
            </a:r>
          </a:p>
        </p:txBody>
      </p:sp>
      <p:pic>
        <p:nvPicPr>
          <p:cNvPr id="6146" name="Picture 2" descr="Wolf hunting strategy follows simple rules">
            <a:extLst>
              <a:ext uri="{FF2B5EF4-FFF2-40B4-BE49-F238E27FC236}">
                <a16:creationId xmlns:a16="http://schemas.microsoft.com/office/drawing/2014/main" id="{E97BB110-8FF2-4333-91B6-396707C74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637" y="1646287"/>
            <a:ext cx="4277373" cy="345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403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589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teeming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1688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be filled with</a:t>
            </a:r>
          </a:p>
        </p:txBody>
      </p:sp>
      <p:pic>
        <p:nvPicPr>
          <p:cNvPr id="8194" name="Picture 2" descr="Project: Teeming">
            <a:extLst>
              <a:ext uri="{FF2B5EF4-FFF2-40B4-BE49-F238E27FC236}">
                <a16:creationId xmlns:a16="http://schemas.microsoft.com/office/drawing/2014/main" id="{9B37226C-FD40-B678-F5E6-C66A21D47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389" y="1537972"/>
            <a:ext cx="5305222" cy="3978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155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5034"/>
            <a:ext cx="9144000" cy="1200330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velocity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762000" y="5202496"/>
            <a:ext cx="1066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>
              <a:latin typeface="Amasis MT Pro Light" panose="02040304050005020304" pitchFamily="18" charset="0"/>
            </a:endParaRPr>
          </a:p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the speed at which something moves</a:t>
            </a:r>
          </a:p>
        </p:txBody>
      </p:sp>
      <p:pic>
        <p:nvPicPr>
          <p:cNvPr id="9218" name="Picture 2" descr="White water rafting abroad | River Rafting abroad | KILROY">
            <a:extLst>
              <a:ext uri="{FF2B5EF4-FFF2-40B4-BE49-F238E27FC236}">
                <a16:creationId xmlns:a16="http://schemas.microsoft.com/office/drawing/2014/main" id="{348AD0F6-3478-0D17-75E4-6DDCB217C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432" y="1883148"/>
            <a:ext cx="3241135" cy="391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942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E272C00328E14B8E206623A7D5532C" ma:contentTypeVersion="6" ma:contentTypeDescription="Create a new document." ma:contentTypeScope="" ma:versionID="77d0a5fa85bbc68fcbf5b7c268e1e0ef">
  <xsd:schema xmlns:xsd="http://www.w3.org/2001/XMLSchema" xmlns:xs="http://www.w3.org/2001/XMLSchema" xmlns:p="http://schemas.microsoft.com/office/2006/metadata/properties" xmlns:ns2="a78aa7a8-1c69-4844-8827-c351b10a50ee" xmlns:ns3="f524221a-dc7c-43fb-a4bd-316301793a59" targetNamespace="http://schemas.microsoft.com/office/2006/metadata/properties" ma:root="true" ma:fieldsID="9c340907f4af091da85a422336b610c4" ns2:_="" ns3:_="">
    <xsd:import namespace="a78aa7a8-1c69-4844-8827-c351b10a50ee"/>
    <xsd:import namespace="f524221a-dc7c-43fb-a4bd-316301793a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8aa7a8-1c69-4844-8827-c351b10a50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24221a-dc7c-43fb-a4bd-316301793a5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A7B32E-0800-4267-8B76-1C913B0D53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5C5867-FFAC-4C48-8C90-AE9BCBD21D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8aa7a8-1c69-4844-8827-c351b10a50ee"/>
    <ds:schemaRef ds:uri="f524221a-dc7c-43fb-a4bd-316301793a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E69F411-EB86-4277-BB04-A12874A1B930}">
  <ds:schemaRefs>
    <ds:schemaRef ds:uri="http://purl.org/dc/elements/1.1/"/>
    <ds:schemaRef ds:uri="a78aa7a8-1c69-4844-8827-c351b10a50ee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f524221a-dc7c-43fb-a4bd-316301793a5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6258</TotalTime>
  <Words>94</Words>
  <Application>Microsoft Office PowerPoint</Application>
  <PresentationFormat>Widescreen</PresentationFormat>
  <Paragraphs>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Amasis MT Pro Light</vt:lpstr>
      <vt:lpstr>Arial</vt:lpstr>
      <vt:lpstr>Calibri</vt:lpstr>
      <vt:lpstr>Calibri Light</vt:lpstr>
      <vt:lpstr>Office Theme</vt:lpstr>
      <vt:lpstr>lap</vt:lpstr>
      <vt:lpstr>integral</vt:lpstr>
      <vt:lpstr>axis</vt:lpstr>
      <vt:lpstr>gyre</vt:lpstr>
      <vt:lpstr>clockwise</vt:lpstr>
      <vt:lpstr>kicks up</vt:lpstr>
      <vt:lpstr>fences</vt:lpstr>
      <vt:lpstr>teeming</vt:lpstr>
      <vt:lpstr>velocity</vt:lpstr>
      <vt:lpstr>sustain</vt:lpstr>
      <vt:lpstr>sediment</vt:lpstr>
      <vt:lpstr>conversely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bustling</dc:title>
  <dc:creator>cgriffinteach@outlook.com</dc:creator>
  <cp:lastModifiedBy>Chad VanderMeulen</cp:lastModifiedBy>
  <cp:revision>6</cp:revision>
  <cp:lastPrinted>2022-10-03T14:09:13Z</cp:lastPrinted>
  <dcterms:created xsi:type="dcterms:W3CDTF">2022-04-19T20:44:02Z</dcterms:created>
  <dcterms:modified xsi:type="dcterms:W3CDTF">2022-10-24T19:21:11Z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0x01010065E272C00328E14B8E206623A7D5532C</vt:lpwstr>
  </property>
</Properties>
</file>