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60" r:id="rId8"/>
    <p:sldId id="261" r:id="rId9"/>
    <p:sldId id="269" r:id="rId10"/>
    <p:sldId id="270" r:id="rId11"/>
    <p:sldId id="271" r:id="rId12"/>
    <p:sldId id="272" r:id="rId13"/>
    <p:sldId id="273" r:id="rId14"/>
    <p:sldId id="274" r:id="rId15"/>
    <p:sldId id="275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1" d="100"/>
          <a:sy n="51" d="100"/>
        </p:scale>
        <p:origin x="62" y="5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2823C-4590-4CEF-B8F0-9467948AFD62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A56A58-D08C-4C5F-8FD2-84F9EF591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676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A56A58-D08C-4C5F-8FD2-84F9EF5916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5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1847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 err="1">
                <a:latin typeface="Amasis MT Pro Light" panose="020B0604020202020204" pitchFamily="18" charset="0"/>
                <a:cs typeface="Aparajita" panose="020B0502040204020203" pitchFamily="18" charset="0"/>
              </a:rPr>
              <a:t>i</a:t>
            </a:r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inside of a room, vehicle, or building</a:t>
            </a:r>
          </a:p>
        </p:txBody>
      </p:sp>
      <p:pic>
        <p:nvPicPr>
          <p:cNvPr id="1026" name="Picture 2" descr="18 Stylish Homes with Modern Interior Design | Architectural Digest">
            <a:extLst>
              <a:ext uri="{FF2B5EF4-FFF2-40B4-BE49-F238E27FC236}">
                <a16:creationId xmlns:a16="http://schemas.microsoft.com/office/drawing/2014/main" id="{C22CB37F-A770-482C-99B3-5DF2EC8FFE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0917" y="1789559"/>
            <a:ext cx="4910166" cy="3677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4118" y="65235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37758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>
              <a:latin typeface="Amasis MT Pro Light" panose="02040304050005020304" pitchFamily="18" charset="0"/>
            </a:endParaRP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inactive; as if sleeping</a:t>
            </a:r>
          </a:p>
        </p:txBody>
      </p:sp>
      <p:pic>
        <p:nvPicPr>
          <p:cNvPr id="9220" name="Picture 4" descr="Plant Dormancy - More To It Than The Eye Can See (Part I) - Farmside  Landscape &amp; Design">
            <a:extLst>
              <a:ext uri="{FF2B5EF4-FFF2-40B4-BE49-F238E27FC236}">
                <a16:creationId xmlns:a16="http://schemas.microsoft.com/office/drawing/2014/main" id="{1AD480E1-69B3-4A95-ADB5-01C4C4EA3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2211" y="1972797"/>
            <a:ext cx="5447578" cy="3625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2091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having a tough bendable surface like leather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0242" name="Picture 2" descr="Men's Winter Leather Work Gloves, 100-gram Thinsulate, Cowhide, Lined  Leather, Large (Wells Lamont 1108L) , Yellow - Cold Weather Work Glove -  Amazon.com">
            <a:extLst>
              <a:ext uri="{FF2B5EF4-FFF2-40B4-BE49-F238E27FC236}">
                <a16:creationId xmlns:a16="http://schemas.microsoft.com/office/drawing/2014/main" id="{FCBFE8BF-3E7A-441F-8A5C-DA9385874C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1962974"/>
            <a:ext cx="3550082" cy="2932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6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5089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shake in an uncontrolled manner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11266" name="Picture 2" descr="Scene Illustration First Aid, person having seizures and seizure. Ideal for  catalogs, informative and medical guides Stock Vector Image by ©Lcosmo  #80698162">
            <a:extLst>
              <a:ext uri="{FF2B5EF4-FFF2-40B4-BE49-F238E27FC236}">
                <a16:creationId xmlns:a16="http://schemas.microsoft.com/office/drawing/2014/main" id="{7670FD6D-B27A-439E-AABE-6B9E5428E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926" y="1967551"/>
            <a:ext cx="4979121" cy="2922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741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079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b________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pile into a heap</a:t>
            </a:r>
          </a:p>
        </p:txBody>
      </p:sp>
      <p:pic>
        <p:nvPicPr>
          <p:cNvPr id="3" name="Picture 4" descr="Motocross Track Construction - Getting The Fundamentals Right! - Dirt Bike  Planet">
            <a:extLst>
              <a:ext uri="{FF2B5EF4-FFF2-40B4-BE49-F238E27FC236}">
                <a16:creationId xmlns:a16="http://schemas.microsoft.com/office/drawing/2014/main" id="{5AD2242E-0A36-4F11-A995-752B11F8C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073" y="1823061"/>
            <a:ext cx="5897854" cy="355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59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375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w_________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worn out from being in the weather</a:t>
            </a:r>
          </a:p>
        </p:txBody>
      </p:sp>
      <p:pic>
        <p:nvPicPr>
          <p:cNvPr id="1026" name="Picture 2" descr="13 Pictures Of Old And Weathered Barns In Vermont">
            <a:extLst>
              <a:ext uri="{FF2B5EF4-FFF2-40B4-BE49-F238E27FC236}">
                <a16:creationId xmlns:a16="http://schemas.microsoft.com/office/drawing/2014/main" id="{CA1FB893-BACD-44DD-8BC4-19B950EB9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807" y="1692611"/>
            <a:ext cx="5658672" cy="3767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60060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s_________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surround with great numbers</a:t>
            </a:r>
          </a:p>
        </p:txBody>
      </p:sp>
      <p:pic>
        <p:nvPicPr>
          <p:cNvPr id="4098" name="Picture 2" descr="In Pictures: Desert locusts swarm parts of East Africa | Environment | Al  Jazeera">
            <a:extLst>
              <a:ext uri="{FF2B5EF4-FFF2-40B4-BE49-F238E27FC236}">
                <a16:creationId xmlns:a16="http://schemas.microsoft.com/office/drawing/2014/main" id="{5BC7D91C-2637-44FC-BB0C-DF0AC1101F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121" y="1969608"/>
            <a:ext cx="4801755" cy="3201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825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d______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time of day it begins to get dark</a:t>
            </a:r>
          </a:p>
        </p:txBody>
      </p:sp>
      <p:pic>
        <p:nvPicPr>
          <p:cNvPr id="5122" name="Picture 2" descr="dusk. - Distinctive lifestyle. Designed for horizon lovers.">
            <a:extLst>
              <a:ext uri="{FF2B5EF4-FFF2-40B4-BE49-F238E27FC236}">
                <a16:creationId xmlns:a16="http://schemas.microsoft.com/office/drawing/2014/main" id="{7585CDFD-5DCA-4CDB-B752-E5DCD4D5AE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874" y="2295524"/>
            <a:ext cx="4701453" cy="2830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221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h________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having a control over a difficult situation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7172" name="Picture 4" descr="Do You Recognize These 7 Tricks Your Mind Is Playing on You?">
            <a:extLst>
              <a:ext uri="{FF2B5EF4-FFF2-40B4-BE49-F238E27FC236}">
                <a16:creationId xmlns:a16="http://schemas.microsoft.com/office/drawing/2014/main" id="{5F15AAE3-246E-1D78-FC24-0FDB03C386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497" y="1741370"/>
            <a:ext cx="2438400" cy="337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596638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 err="1">
                <a:latin typeface="Amasis MT Pro Light" panose="020B0604020202020204" pitchFamily="18" charset="0"/>
                <a:cs typeface="Aparajita" panose="020B0502040204020203" pitchFamily="18" charset="0"/>
              </a:rPr>
              <a:t>i</a:t>
            </a:r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periods of time</a:t>
            </a:r>
          </a:p>
        </p:txBody>
      </p:sp>
      <p:pic>
        <p:nvPicPr>
          <p:cNvPr id="6146" name="Picture 2" descr="Learn English: Months and Seasons - YouTube">
            <a:extLst>
              <a:ext uri="{FF2B5EF4-FFF2-40B4-BE49-F238E27FC236}">
                <a16:creationId xmlns:a16="http://schemas.microsoft.com/office/drawing/2014/main" id="{F2AEBC9E-7E4D-4344-998C-65B8DD758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3958" y="1786829"/>
            <a:ext cx="5024081" cy="281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519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r_________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3998" y="580844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adjust or control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7170" name="Picture 2" descr="Control Your Heating &amp; Cooling | Virginia | Dominion Energy">
            <a:extLst>
              <a:ext uri="{FF2B5EF4-FFF2-40B4-BE49-F238E27FC236}">
                <a16:creationId xmlns:a16="http://schemas.microsoft.com/office/drawing/2014/main" id="{02770C98-C814-4635-A482-BDC125933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809" y="1692021"/>
            <a:ext cx="6560380" cy="2131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7 Day GM Diet Plan for Weight Loss | GM Diet Chart 2022 - HealthifyMe">
            <a:extLst>
              <a:ext uri="{FF2B5EF4-FFF2-40B4-BE49-F238E27FC236}">
                <a16:creationId xmlns:a16="http://schemas.microsoft.com/office/drawing/2014/main" id="{755B0EC2-6039-4AC8-99E0-521A4346E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1" y="406536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9942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73551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f_________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1036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water that comes from lakes or the ground and is drinkable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8194" name="Picture 2" descr="When's the Best Time to Drink Water and Stay Hydrated | Health">
            <a:extLst>
              <a:ext uri="{FF2B5EF4-FFF2-40B4-BE49-F238E27FC236}">
                <a16:creationId xmlns:a16="http://schemas.microsoft.com/office/drawing/2014/main" id="{B082E086-3E17-4EF7-880D-3BD7EA6926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731" y="1872155"/>
            <a:ext cx="4179331" cy="278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4626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E272C00328E14B8E206623A7D5532C" ma:contentTypeVersion="6" ma:contentTypeDescription="Create a new document." ma:contentTypeScope="" ma:versionID="77d0a5fa85bbc68fcbf5b7c268e1e0ef">
  <xsd:schema xmlns:xsd="http://www.w3.org/2001/XMLSchema" xmlns:xs="http://www.w3.org/2001/XMLSchema" xmlns:p="http://schemas.microsoft.com/office/2006/metadata/properties" xmlns:ns2="a78aa7a8-1c69-4844-8827-c351b10a50ee" xmlns:ns3="f524221a-dc7c-43fb-a4bd-316301793a59" targetNamespace="http://schemas.microsoft.com/office/2006/metadata/properties" ma:root="true" ma:fieldsID="9c340907f4af091da85a422336b610c4" ns2:_="" ns3:_="">
    <xsd:import namespace="a78aa7a8-1c69-4844-8827-c351b10a50ee"/>
    <xsd:import namespace="f524221a-dc7c-43fb-a4bd-316301793a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8aa7a8-1c69-4844-8827-c351b10a50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24221a-dc7c-43fb-a4bd-316301793a5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5C5867-FFAC-4C48-8C90-AE9BCBD21D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8aa7a8-1c69-4844-8827-c351b10a50ee"/>
    <ds:schemaRef ds:uri="f524221a-dc7c-43fb-a4bd-316301793a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E69F411-EB86-4277-BB04-A12874A1B930}">
  <ds:schemaRefs>
    <ds:schemaRef ds:uri="http://purl.org/dc/elements/1.1/"/>
    <ds:schemaRef ds:uri="a78aa7a8-1c69-4844-8827-c351b10a50ee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f524221a-dc7c-43fb-a4bd-316301793a59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CA7B32E-0800-4267-8B76-1C913B0D53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6389</TotalTime>
  <Words>104</Words>
  <Application>Microsoft Office PowerPoint</Application>
  <PresentationFormat>Widescreen</PresentationFormat>
  <Paragraphs>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Amasis MT Pro Light</vt:lpstr>
      <vt:lpstr>Arial</vt:lpstr>
      <vt:lpstr>Calibri</vt:lpstr>
      <vt:lpstr>Calibri Light</vt:lpstr>
      <vt:lpstr>Office Theme</vt:lpstr>
      <vt:lpstr>i_________</vt:lpstr>
      <vt:lpstr>b________</vt:lpstr>
      <vt:lpstr>w_________</vt:lpstr>
      <vt:lpstr>s_________</vt:lpstr>
      <vt:lpstr>d______</vt:lpstr>
      <vt:lpstr>h________</vt:lpstr>
      <vt:lpstr>i_________</vt:lpstr>
      <vt:lpstr>r_________</vt:lpstr>
      <vt:lpstr>f_________</vt:lpstr>
      <vt:lpstr>d________</vt:lpstr>
      <vt:lpstr>l_________</vt:lpstr>
      <vt:lpstr>c_________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7</cp:revision>
  <cp:lastPrinted>2022-10-03T14:09:13Z</cp:lastPrinted>
  <dcterms:created xsi:type="dcterms:W3CDTF">2022-04-19T20:44:02Z</dcterms:created>
  <dcterms:modified xsi:type="dcterms:W3CDTF">2023-03-10T19:56:34Z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0x01010065E272C00328E14B8E206623A7D5532C</vt:lpwstr>
  </property>
</Properties>
</file>